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439" r:id="rId4"/>
    <p:sldId id="440" r:id="rId5"/>
    <p:sldId id="441" r:id="rId6"/>
    <p:sldId id="442" r:id="rId7"/>
    <p:sldId id="443" r:id="rId8"/>
    <p:sldId id="437" r:id="rId9"/>
    <p:sldId id="448" r:id="rId10"/>
    <p:sldId id="445" r:id="rId11"/>
    <p:sldId id="444" r:id="rId12"/>
    <p:sldId id="446" r:id="rId13"/>
    <p:sldId id="447" r:id="rId14"/>
    <p:sldId id="438" r:id="rId15"/>
    <p:sldId id="258" r:id="rId16"/>
    <p:sldId id="263" r:id="rId17"/>
    <p:sldId id="343" r:id="rId18"/>
    <p:sldId id="344" r:id="rId19"/>
    <p:sldId id="345" r:id="rId20"/>
    <p:sldId id="346" r:id="rId21"/>
    <p:sldId id="347" r:id="rId22"/>
    <p:sldId id="266" r:id="rId23"/>
    <p:sldId id="267" r:id="rId24"/>
    <p:sldId id="277" r:id="rId25"/>
    <p:sldId id="273" r:id="rId26"/>
    <p:sldId id="274" r:id="rId27"/>
    <p:sldId id="271" r:id="rId28"/>
    <p:sldId id="272" r:id="rId29"/>
    <p:sldId id="275" r:id="rId30"/>
    <p:sldId id="276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6" r:id="rId46"/>
    <p:sldId id="292" r:id="rId47"/>
    <p:sldId id="293" r:id="rId48"/>
    <p:sldId id="294" r:id="rId49"/>
    <p:sldId id="295" r:id="rId50"/>
    <p:sldId id="298" r:id="rId51"/>
    <p:sldId id="297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98" r:id="rId80"/>
    <p:sldId id="399" r:id="rId81"/>
    <p:sldId id="400" r:id="rId82"/>
    <p:sldId id="401" r:id="rId83"/>
    <p:sldId id="402" r:id="rId84"/>
    <p:sldId id="403" r:id="rId85"/>
    <p:sldId id="404" r:id="rId86"/>
    <p:sldId id="405" r:id="rId87"/>
    <p:sldId id="407" r:id="rId88"/>
    <p:sldId id="408" r:id="rId89"/>
    <p:sldId id="409" r:id="rId90"/>
    <p:sldId id="410" r:id="rId91"/>
    <p:sldId id="411" r:id="rId92"/>
    <p:sldId id="412" r:id="rId93"/>
    <p:sldId id="413" r:id="rId94"/>
    <p:sldId id="414" r:id="rId95"/>
    <p:sldId id="415" r:id="rId96"/>
    <p:sldId id="416" r:id="rId97"/>
    <p:sldId id="417" r:id="rId98"/>
    <p:sldId id="418" r:id="rId99"/>
    <p:sldId id="419" r:id="rId100"/>
    <p:sldId id="420" r:id="rId101"/>
    <p:sldId id="421" r:id="rId102"/>
    <p:sldId id="422" r:id="rId103"/>
    <p:sldId id="423" r:id="rId104"/>
    <p:sldId id="424" r:id="rId105"/>
    <p:sldId id="425" r:id="rId106"/>
    <p:sldId id="426" r:id="rId107"/>
    <p:sldId id="427" r:id="rId108"/>
    <p:sldId id="428" r:id="rId109"/>
    <p:sldId id="429" r:id="rId110"/>
    <p:sldId id="430" r:id="rId111"/>
    <p:sldId id="431" r:id="rId112"/>
    <p:sldId id="432" r:id="rId113"/>
    <p:sldId id="433" r:id="rId114"/>
    <p:sldId id="434" r:id="rId115"/>
    <p:sldId id="435" r:id="rId116"/>
    <p:sldId id="436" r:id="rId117"/>
    <p:sldId id="326" r:id="rId118"/>
    <p:sldId id="327" r:id="rId119"/>
    <p:sldId id="333" r:id="rId120"/>
    <p:sldId id="334" r:id="rId121"/>
    <p:sldId id="335" r:id="rId122"/>
    <p:sldId id="328" r:id="rId123"/>
    <p:sldId id="336" r:id="rId124"/>
    <p:sldId id="337" r:id="rId125"/>
    <p:sldId id="338" r:id="rId126"/>
    <p:sldId id="339" r:id="rId127"/>
    <p:sldId id="340" r:id="rId128"/>
    <p:sldId id="341" r:id="rId129"/>
    <p:sldId id="342" r:id="rId130"/>
    <p:sldId id="329" r:id="rId131"/>
    <p:sldId id="330" r:id="rId132"/>
    <p:sldId id="331" r:id="rId133"/>
    <p:sldId id="348" r:id="rId134"/>
    <p:sldId id="349" r:id="rId135"/>
    <p:sldId id="350" r:id="rId136"/>
    <p:sldId id="351" r:id="rId137"/>
    <p:sldId id="352" r:id="rId138"/>
    <p:sldId id="353" r:id="rId139"/>
    <p:sldId id="354" r:id="rId140"/>
    <p:sldId id="332" r:id="rId141"/>
    <p:sldId id="355" r:id="rId142"/>
    <p:sldId id="356" r:id="rId143"/>
    <p:sldId id="357" r:id="rId144"/>
    <p:sldId id="358" r:id="rId145"/>
    <p:sldId id="359" r:id="rId146"/>
    <p:sldId id="360" r:id="rId147"/>
    <p:sldId id="361" r:id="rId148"/>
    <p:sldId id="362" r:id="rId149"/>
    <p:sldId id="363" r:id="rId150"/>
    <p:sldId id="364" r:id="rId151"/>
    <p:sldId id="365" r:id="rId152"/>
    <p:sldId id="366" r:id="rId153"/>
    <p:sldId id="367" r:id="rId154"/>
    <p:sldId id="369" r:id="rId155"/>
    <p:sldId id="370" r:id="rId156"/>
    <p:sldId id="368" r:id="rId157"/>
    <p:sldId id="371" r:id="rId158"/>
    <p:sldId id="372" r:id="rId159"/>
    <p:sldId id="373" r:id="rId160"/>
    <p:sldId id="374" r:id="rId161"/>
    <p:sldId id="375" r:id="rId162"/>
    <p:sldId id="376" r:id="rId163"/>
    <p:sldId id="377" r:id="rId164"/>
    <p:sldId id="378" r:id="rId165"/>
    <p:sldId id="379" r:id="rId166"/>
    <p:sldId id="380" r:id="rId167"/>
    <p:sldId id="381" r:id="rId168"/>
    <p:sldId id="382" r:id="rId169"/>
    <p:sldId id="383" r:id="rId170"/>
    <p:sldId id="384" r:id="rId171"/>
    <p:sldId id="385" r:id="rId172"/>
    <p:sldId id="386" r:id="rId173"/>
    <p:sldId id="387" r:id="rId174"/>
    <p:sldId id="388" r:id="rId175"/>
    <p:sldId id="389" r:id="rId176"/>
    <p:sldId id="390" r:id="rId177"/>
    <p:sldId id="391" r:id="rId178"/>
    <p:sldId id="392" r:id="rId179"/>
    <p:sldId id="393" r:id="rId180"/>
    <p:sldId id="394" r:id="rId181"/>
    <p:sldId id="395" r:id="rId182"/>
    <p:sldId id="396" r:id="rId183"/>
    <p:sldId id="397" r:id="rId184"/>
    <p:sldId id="449" r:id="rId1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16E10-148D-41C7-A0F9-5FB0BB617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6E9DFE-95B7-4218-8142-C35057BCE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4D550-2E3D-47EC-81EE-D79815D1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F57AE-CB5B-40D4-8361-ED490712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3E123-8E24-4582-81F8-B72609CB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59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2B725-F6C6-4FEB-A193-5EA55286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7056CC-BA68-473B-919E-FAF3A869E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8859C-4B30-4D5C-8BE6-211A651B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47A8E-E8F9-4703-AD96-72550019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DAFB0-D0D0-4B5A-8B31-C3921225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03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9ED553-555D-4EB5-826F-1B267DE8D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50C24-E514-4292-BAB4-CCD64E8F4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DA311-66D4-4684-B437-37C7F0843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AFF0B-EDA8-467B-82EB-2FC3AF3C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096E9-5BBB-44E5-AD74-134B9712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478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D01CD-C429-4099-BFD2-B73711D3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CB6AB-07D0-4DBD-8513-27C25C0BC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DCCE31-93C9-41AD-8900-F76BD9987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F57D31-74D3-4175-B48F-A57F51E8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92179-609A-4357-9B5C-A52E81F1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4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A9E69-11CD-473C-97F3-4C5AEC02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186CF9-827A-4FF0-96CF-D3E9F360E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4F3FDA-2195-411B-A452-C25EA711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36446-EB6D-41C1-94EB-32373DCE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04D7D-72EA-4792-A205-B4ACEC18E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57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E710-6C88-40CF-8B6C-5381D8F7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0B35C-0C8E-46AA-8B6C-375265F37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408B5-575A-40BA-817B-38C6731D0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3AA19D-11CB-461A-B595-10AA4864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B442A2-023C-4F88-B94B-1DD45DE74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5C1B4C-7C35-4E2C-93C6-35AFB9DA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F93C8-3F8A-4529-A2B4-35BF93A9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E39F14-86F4-4FC3-8152-00E12CA9F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2AA71-B163-4F60-977B-3BFC34494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85C458-0657-43C3-B84D-DDA6592DC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119750-5D5E-4DB2-B18A-799096869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D1A7CF-C37B-4AEA-A5B5-5C64ACBC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4594A2-A517-4F90-AA01-A6C1AC3E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0F4D56-1318-48AC-83D0-8246AB64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7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1AC0-8F63-45BC-B2D7-15EAFB79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38B5A1-7AD6-4728-B9D9-52577DCAD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F74AB6-2EAC-4EC9-901B-68D560A0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AE665D-B0E1-463A-B9C6-DEE05789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8CDDAA-744A-4E0C-BF1B-0D889F6E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66B247-93D4-475D-AF59-9C19433F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0DF119-BA58-4500-A94E-B9C3AD47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15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76126-DA1A-433C-94D1-6FC1A8766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B173D-7500-4226-833D-E642F0B3F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F144C7-FB15-4DDE-8592-331F67F4F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F513E3-A5F5-49C9-8F1C-654F3EF2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C37B10-A7BF-49A4-B66A-C8A427C6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49256C-BCD4-40F4-8F4C-2B275171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03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80869-2460-4646-858D-80B09664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018829-B574-438B-9D3B-F69D72246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35322-2917-4867-BC7C-CDBF4D0DC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DDB68F-CB85-4346-9136-E7495C84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C2480E-B217-4B3E-BC7F-530A083C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EB2FE-942C-4178-91D0-8E90BCE9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40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C461AC-C2A0-4E3D-994B-43E65D27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60DEAD-EC22-40A5-AC2B-6FDF0E6F5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97B7E-6273-4A30-A717-712E51402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AC403-9CBF-46B3-957C-C2ECFC5DBCC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00C71-0041-4CAC-AFCC-7B8EB7B29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28848-77A0-482E-9D6B-391A2D6D7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22EC7-365E-44CA-8F40-F45A97D56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26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98EA-FAB9-41E6-802E-F819FCB8B5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Maven </a:t>
            </a:r>
            <a:r>
              <a:rPr lang="ko-KR" altLang="en-US" dirty="0"/>
              <a:t>강의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0F5896-2766-4257-97B8-6DECE38F89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https://youtu.be/VAp0n9DmeEA</a:t>
            </a:r>
          </a:p>
          <a:p>
            <a:r>
              <a:rPr lang="en-US" altLang="ko-KR" dirty="0"/>
              <a:t>1~12</a:t>
            </a:r>
            <a:r>
              <a:rPr lang="ko-KR" altLang="en-US" dirty="0"/>
              <a:t>강 참조</a:t>
            </a:r>
          </a:p>
        </p:txBody>
      </p:sp>
    </p:spTree>
    <p:extLst>
      <p:ext uri="{BB962C8B-B14F-4D97-AF65-F5344CB8AC3E}">
        <p14:creationId xmlns:p14="http://schemas.microsoft.com/office/powerpoint/2010/main" val="119669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7804C-FD20-459C-8E41-1D9964AB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B672D6-ECAC-4278-A751-2FB580A5F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079" y="1825625"/>
            <a:ext cx="7795842" cy="4351338"/>
          </a:xfrm>
        </p:spPr>
      </p:pic>
    </p:spTree>
    <p:extLst>
      <p:ext uri="{BB962C8B-B14F-4D97-AF65-F5344CB8AC3E}">
        <p14:creationId xmlns:p14="http://schemas.microsoft.com/office/powerpoint/2010/main" val="19073569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E54B6-30EF-4A35-970B-1E46C5D9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for </a:t>
            </a:r>
            <a:r>
              <a:rPr lang="en-US" altLang="ko-KR" dirty="0" err="1"/>
              <a:t>jsp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3C13B7-E951-45D9-AA0A-0D26BE9F3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187" y="1825625"/>
            <a:ext cx="7723625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F6CF30-1B27-4A71-9D3E-E35761D0FFDB}"/>
              </a:ext>
            </a:extLst>
          </p:cNvPr>
          <p:cNvSpPr/>
          <p:nvPr/>
        </p:nvSpPr>
        <p:spPr>
          <a:xfrm>
            <a:off x="4078637" y="3979779"/>
            <a:ext cx="1321702" cy="19418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60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73950-16B4-4F2F-9AED-CD5A5C96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조금 결과가 복잡하다</a:t>
            </a:r>
            <a:r>
              <a:rPr lang="en-US" altLang="ko-KR" dirty="0"/>
              <a:t>....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95F700-ABD0-414C-AF30-3FE668A63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714" y="1825625"/>
            <a:ext cx="7740571" cy="4351338"/>
          </a:xfrm>
        </p:spPr>
      </p:pic>
    </p:spTree>
    <p:extLst>
      <p:ext uri="{BB962C8B-B14F-4D97-AF65-F5344CB8AC3E}">
        <p14:creationId xmlns:p14="http://schemas.microsoft.com/office/powerpoint/2010/main" val="1734343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AA3FC-6F00-4B1C-B97A-BA05B5C1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tomcat.apache.org</a:t>
            </a:r>
            <a:r>
              <a:rPr lang="ko-KR" altLang="en-US" dirty="0"/>
              <a:t> 사이트에서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조회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AB27D1-8CCB-475D-9343-C93DD6C6B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440" y="1825625"/>
            <a:ext cx="7709120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6FC9CC1-F16A-4563-99AB-1D322469FD5A}"/>
              </a:ext>
            </a:extLst>
          </p:cNvPr>
          <p:cNvSpPr/>
          <p:nvPr/>
        </p:nvSpPr>
        <p:spPr>
          <a:xfrm>
            <a:off x="2241440" y="3689324"/>
            <a:ext cx="1071915" cy="17267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457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E72D7-BDAE-4743-A070-2B04C1A51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tomcat</a:t>
            </a:r>
            <a:r>
              <a:rPr lang="ko-KR" altLang="en-US" dirty="0"/>
              <a:t>에 포함한 라이브러리 버전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7F36E8-C2BD-438C-A3B6-858C00703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993" y="1825625"/>
            <a:ext cx="7718013" cy="4351338"/>
          </a:xfrm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22CA9956-3CA8-405E-96B0-95938F0308AA}"/>
              </a:ext>
            </a:extLst>
          </p:cNvPr>
          <p:cNvSpPr/>
          <p:nvPr/>
        </p:nvSpPr>
        <p:spPr>
          <a:xfrm>
            <a:off x="3377900" y="3233139"/>
            <a:ext cx="3259567" cy="1194099"/>
          </a:xfrm>
          <a:prstGeom prst="leftArrow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52CA3-2526-4A71-AD58-B9E0822887B4}"/>
              </a:ext>
            </a:extLst>
          </p:cNvPr>
          <p:cNvSpPr txBox="1"/>
          <p:nvPr/>
        </p:nvSpPr>
        <p:spPr>
          <a:xfrm>
            <a:off x="6785811" y="3609480"/>
            <a:ext cx="237022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onsolas" panose="020B0609020204030204" pitchFamily="49" charset="0"/>
              </a:rPr>
              <a:t>버전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9323403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372EF-3F69-407C-9E4D-23B02C20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</a:t>
            </a:r>
            <a:r>
              <a:rPr lang="ko-KR" altLang="en-US" dirty="0"/>
              <a:t> 버전 </a:t>
            </a:r>
            <a:r>
              <a:rPr lang="en-US" altLang="ko-KR" dirty="0"/>
              <a:t>4.0 </a:t>
            </a:r>
            <a:r>
              <a:rPr lang="ko-KR" altLang="en-US" dirty="0"/>
              <a:t>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6496BD-4FAE-4D20-9D4A-E13FBB013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492" y="1825625"/>
            <a:ext cx="7777015" cy="4351338"/>
          </a:xfrm>
        </p:spPr>
      </p:pic>
    </p:spTree>
    <p:extLst>
      <p:ext uri="{BB962C8B-B14F-4D97-AF65-F5344CB8AC3E}">
        <p14:creationId xmlns:p14="http://schemas.microsoft.com/office/powerpoint/2010/main" val="15878175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0EDD7-FA5E-4604-B97C-AC5929A05B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그러면 매번  </a:t>
            </a:r>
            <a:r>
              <a:rPr lang="ko-KR" altLang="en-US" dirty="0" err="1"/>
              <a:t>이런식으로</a:t>
            </a:r>
            <a:r>
              <a:rPr lang="ko-KR" altLang="en-US" dirty="0"/>
              <a:t> 버전 확인해야하나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4BFC9C-371C-4B88-B592-F3C76E1C0A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992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D21E9-6755-49F5-938E-AB8FD989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tomcat </a:t>
            </a:r>
            <a:r>
              <a:rPr lang="en-US" altLang="ko-KR" dirty="0" err="1"/>
              <a:t>jsp</a:t>
            </a:r>
            <a:r>
              <a:rPr lang="ko-KR" altLang="en-US" dirty="0"/>
              <a:t> 로 검색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E804A4-55BD-41A3-8A22-CC0DF191E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37" y="1825625"/>
            <a:ext cx="7769726" cy="4351338"/>
          </a:xfr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11FCEC0A-4ACB-40DC-9A38-52AA931ED380}"/>
              </a:ext>
            </a:extLst>
          </p:cNvPr>
          <p:cNvSpPr/>
          <p:nvPr/>
        </p:nvSpPr>
        <p:spPr>
          <a:xfrm>
            <a:off x="4751293" y="2229521"/>
            <a:ext cx="562985" cy="37383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35CB0-751C-47BE-AE97-C93755864EFE}"/>
              </a:ext>
            </a:extLst>
          </p:cNvPr>
          <p:cNvSpPr txBox="1"/>
          <p:nvPr/>
        </p:nvSpPr>
        <p:spPr>
          <a:xfrm>
            <a:off x="5425960" y="2229521"/>
            <a:ext cx="2695356" cy="475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tomcat</a:t>
            </a:r>
            <a:r>
              <a:rPr lang="ko-KR" altLang="en-US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latin typeface="Consolas" panose="020B0609020204030204" pitchFamily="49" charset="0"/>
              </a:rPr>
              <a:t>jsp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617847-3EBC-4CFC-A46A-37FF48F2A7EC}"/>
              </a:ext>
            </a:extLst>
          </p:cNvPr>
          <p:cNvSpPr/>
          <p:nvPr/>
        </p:nvSpPr>
        <p:spPr>
          <a:xfrm>
            <a:off x="3992576" y="3186213"/>
            <a:ext cx="977457" cy="1594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38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7957-F04A-449A-B185-F3AE40EF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94CE40-5C52-4755-A780-DCF79F688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619" y="1825625"/>
            <a:ext cx="7782761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3F1D18-4384-424E-93F9-72E4EFC8F329}"/>
              </a:ext>
            </a:extLst>
          </p:cNvPr>
          <p:cNvSpPr/>
          <p:nvPr/>
        </p:nvSpPr>
        <p:spPr>
          <a:xfrm>
            <a:off x="3938788" y="4907437"/>
            <a:ext cx="407301" cy="17017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A5E9D426-D31E-461A-8FB8-55FF173820D6}"/>
              </a:ext>
            </a:extLst>
          </p:cNvPr>
          <p:cNvSpPr/>
          <p:nvPr/>
        </p:nvSpPr>
        <p:spPr>
          <a:xfrm>
            <a:off x="4346089" y="4800598"/>
            <a:ext cx="562985" cy="37383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9B7BA-7B12-4A4A-AA6B-1C72D0C24EBF}"/>
              </a:ext>
            </a:extLst>
          </p:cNvPr>
          <p:cNvSpPr txBox="1"/>
          <p:nvPr/>
        </p:nvSpPr>
        <p:spPr>
          <a:xfrm>
            <a:off x="5020755" y="4800598"/>
            <a:ext cx="30367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onsolas" panose="020B0609020204030204" pitchFamily="49" charset="0"/>
              </a:rPr>
              <a:t>예제에서는 </a:t>
            </a:r>
            <a:r>
              <a:rPr lang="en-US" altLang="ko-KR" sz="2400" dirty="0">
                <a:latin typeface="Consolas" panose="020B0609020204030204" pitchFamily="49" charset="0"/>
              </a:rPr>
              <a:t>9.0.19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6C831-E24B-4A0A-91AB-1458EE9E335D}"/>
              </a:ext>
            </a:extLst>
          </p:cNvPr>
          <p:cNvSpPr txBox="1"/>
          <p:nvPr/>
        </p:nvSpPr>
        <p:spPr>
          <a:xfrm>
            <a:off x="2169978" y="5579473"/>
            <a:ext cx="778276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onsolas" panose="020B0609020204030204" pitchFamily="49" charset="0"/>
              </a:rPr>
              <a:t>참고로 사용률</a:t>
            </a:r>
            <a:r>
              <a:rPr lang="en-US" altLang="ko-KR" sz="2400" dirty="0">
                <a:latin typeface="Consolas" panose="020B0609020204030204" pitchFamily="49" charset="0"/>
              </a:rPr>
              <a:t>(Usages)</a:t>
            </a:r>
            <a:r>
              <a:rPr lang="ko-KR" altLang="en-US" sz="2400" dirty="0">
                <a:latin typeface="Consolas" panose="020B0609020204030204" pitchFamily="49" charset="0"/>
              </a:rPr>
              <a:t>가 높은 버전을 사용하는 것이 유리</a:t>
            </a:r>
          </a:p>
        </p:txBody>
      </p:sp>
    </p:spTree>
    <p:extLst>
      <p:ext uri="{BB962C8B-B14F-4D97-AF65-F5344CB8AC3E}">
        <p14:creationId xmlns:p14="http://schemas.microsoft.com/office/powerpoint/2010/main" val="38897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1D730-1E2C-4DA6-9AAA-2BE7FEA3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7CB6B14-381E-4EBD-B9CB-A79124244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37" y="1825625"/>
            <a:ext cx="7769726" cy="4351338"/>
          </a:xfr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23FC3BEC-CAD4-4777-9A96-7476BA6BB373}"/>
              </a:ext>
            </a:extLst>
          </p:cNvPr>
          <p:cNvSpPr/>
          <p:nvPr/>
        </p:nvSpPr>
        <p:spPr>
          <a:xfrm>
            <a:off x="6529891" y="4176655"/>
            <a:ext cx="562985" cy="37383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F1309-F897-4040-89F1-A79F47AF16FC}"/>
              </a:ext>
            </a:extLst>
          </p:cNvPr>
          <p:cNvSpPr txBox="1"/>
          <p:nvPr/>
        </p:nvSpPr>
        <p:spPr>
          <a:xfrm>
            <a:off x="7204557" y="4176656"/>
            <a:ext cx="169201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onsolas" panose="020B0609020204030204" pitchFamily="49" charset="0"/>
              </a:rPr>
              <a:t>여기 클릭</a:t>
            </a:r>
          </a:p>
        </p:txBody>
      </p:sp>
    </p:spTree>
    <p:extLst>
      <p:ext uri="{BB962C8B-B14F-4D97-AF65-F5344CB8AC3E}">
        <p14:creationId xmlns:p14="http://schemas.microsoft.com/office/powerpoint/2010/main" val="13533216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10E6C-578A-4352-AFCC-1FFEC563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261741-C580-4B77-B121-C21C4F95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37" y="1825625"/>
            <a:ext cx="7769726" cy="4351338"/>
          </a:xfrm>
        </p:spPr>
      </p:pic>
    </p:spTree>
    <p:extLst>
      <p:ext uri="{BB962C8B-B14F-4D97-AF65-F5344CB8AC3E}">
        <p14:creationId xmlns:p14="http://schemas.microsoft.com/office/powerpoint/2010/main" val="71013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015F9-E411-4DDC-BC76-7E0F41424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05D521-7D3B-4D8D-932C-BAF4ADB8A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561" y="1825625"/>
            <a:ext cx="7730877" cy="4351338"/>
          </a:xfrm>
        </p:spPr>
      </p:pic>
    </p:spTree>
    <p:extLst>
      <p:ext uri="{BB962C8B-B14F-4D97-AF65-F5344CB8AC3E}">
        <p14:creationId xmlns:p14="http://schemas.microsoft.com/office/powerpoint/2010/main" val="299285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298DF-4074-40A7-A9EA-594D3F10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에 붙여넣기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B28298-BE9E-44A3-ABDC-45F9614F6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422" y="1825625"/>
            <a:ext cx="7803155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74CCFB-9476-4151-9B1C-8893F04D3734}"/>
              </a:ext>
            </a:extLst>
          </p:cNvPr>
          <p:cNvSpPr/>
          <p:nvPr/>
        </p:nvSpPr>
        <p:spPr>
          <a:xfrm>
            <a:off x="2970599" y="3584247"/>
            <a:ext cx="3602323" cy="79411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21EE35EC-6541-4060-92F5-D451AF300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70" y="1825625"/>
            <a:ext cx="7775460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69B083-3203-4A36-83DB-0C225BF5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</a:t>
            </a:r>
            <a:r>
              <a:rPr lang="en-US" altLang="ko-KR" dirty="0"/>
              <a:t>(</a:t>
            </a:r>
            <a:r>
              <a:rPr lang="en-US" altLang="ko-KR" dirty="0" err="1"/>
              <a:t>Ctrl+S</a:t>
            </a:r>
            <a:r>
              <a:rPr lang="en-US" altLang="ko-KR" dirty="0"/>
              <a:t>) </a:t>
            </a:r>
            <a:r>
              <a:rPr lang="ko-KR" altLang="en-US" dirty="0"/>
              <a:t>과 동시에 뭔가 </a:t>
            </a:r>
            <a:r>
              <a:rPr lang="ko-KR" altLang="en-US" dirty="0" err="1"/>
              <a:t>돌아감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F059A00-B7DD-4C96-8B99-A3AD033790BF}"/>
              </a:ext>
            </a:extLst>
          </p:cNvPr>
          <p:cNvSpPr/>
          <p:nvPr/>
        </p:nvSpPr>
        <p:spPr>
          <a:xfrm rot="20100738">
            <a:off x="9047182" y="4868302"/>
            <a:ext cx="473336" cy="8821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69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577B3-A9D8-483B-812B-A13ECF66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탐색기를 이용하여 로컬저장소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FB6982-5E6E-4191-8715-916FA8DC4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935" y="1825625"/>
            <a:ext cx="773813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B4192-E647-4396-B497-30DF9CDA68A8}"/>
              </a:ext>
            </a:extLst>
          </p:cNvPr>
          <p:cNvSpPr txBox="1"/>
          <p:nvPr/>
        </p:nvSpPr>
        <p:spPr>
          <a:xfrm>
            <a:off x="2169978" y="5579473"/>
            <a:ext cx="778276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Consolas" panose="020B0609020204030204" pitchFamily="49" charset="0"/>
              </a:rPr>
              <a:t>원격저장소→로컬저장소로</a:t>
            </a:r>
            <a:r>
              <a:rPr lang="ko-KR" altLang="en-US" sz="2400" dirty="0">
                <a:latin typeface="Consolas" panose="020B0609020204030204" pitchFamily="49" charset="0"/>
              </a:rPr>
              <a:t> 다운로드가 되었는지 확인</a:t>
            </a:r>
          </a:p>
        </p:txBody>
      </p:sp>
    </p:spTree>
    <p:extLst>
      <p:ext uri="{BB962C8B-B14F-4D97-AF65-F5344CB8AC3E}">
        <p14:creationId xmlns:p14="http://schemas.microsoft.com/office/powerpoint/2010/main" val="16107105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37260-80BB-4B46-9633-0FDAA798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이클립스에서 라이브러리 추가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33119D-E758-41FA-A346-CBD47C78B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373" y="1825625"/>
            <a:ext cx="772925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40C42D-643F-4171-A002-79F6437F6656}"/>
              </a:ext>
            </a:extLst>
          </p:cNvPr>
          <p:cNvSpPr txBox="1"/>
          <p:nvPr/>
        </p:nvSpPr>
        <p:spPr>
          <a:xfrm>
            <a:off x="2169978" y="5579473"/>
            <a:ext cx="778276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Consolas" panose="020B0609020204030204" pitchFamily="49" charset="0"/>
              </a:rPr>
              <a:t>jsp-api</a:t>
            </a:r>
            <a:r>
              <a:rPr lang="ko-KR" altLang="en-US" sz="2400" dirty="0">
                <a:latin typeface="Consolas" panose="020B0609020204030204" pitchFamily="49" charset="0"/>
              </a:rPr>
              <a:t>만 추가하려고 하였지만 추가적으로 필요한 라이브러리를 </a:t>
            </a:r>
            <a:r>
              <a:rPr lang="en-US" altLang="ko-KR" sz="2400" dirty="0">
                <a:latin typeface="Consolas" panose="020B0609020204030204" pitchFamily="49" charset="0"/>
              </a:rPr>
              <a:t>maven</a:t>
            </a:r>
            <a:r>
              <a:rPr lang="ko-KR" altLang="en-US" sz="2400" dirty="0">
                <a:latin typeface="Consolas" panose="020B0609020204030204" pitchFamily="49" charset="0"/>
              </a:rPr>
              <a:t>이 자동으로 </a:t>
            </a:r>
            <a:r>
              <a:rPr lang="ko-KR" altLang="en-US" sz="2400" dirty="0" err="1">
                <a:latin typeface="Consolas" panose="020B0609020204030204" pitchFamily="49" charset="0"/>
              </a:rPr>
              <a:t>추가시켜줌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2308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A5E7B-ED6B-47E2-9FC7-A2205F1E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 에 추가된 라이브러리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7CC001-62AB-43B0-9C30-0B6E70E7F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634" y="1825625"/>
            <a:ext cx="7756732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126E8E4-17A2-4D21-8F9C-57010C396822}"/>
              </a:ext>
            </a:extLst>
          </p:cNvPr>
          <p:cNvSpPr/>
          <p:nvPr/>
        </p:nvSpPr>
        <p:spPr>
          <a:xfrm>
            <a:off x="2766204" y="5574412"/>
            <a:ext cx="568668" cy="23471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859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A8A87-1CE0-45E8-8183-B50DC7F0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Dependency Hierarchy </a:t>
            </a:r>
            <a:r>
              <a:rPr lang="ko-KR" altLang="en-US" dirty="0"/>
              <a:t>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39F146-79A7-4435-AA93-C148358BA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187" y="1825625"/>
            <a:ext cx="7723625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9673C60-EC35-433B-B7F8-4A01CB8F8616}"/>
              </a:ext>
            </a:extLst>
          </p:cNvPr>
          <p:cNvSpPr/>
          <p:nvPr/>
        </p:nvSpPr>
        <p:spPr>
          <a:xfrm>
            <a:off x="3325601" y="5574411"/>
            <a:ext cx="794578" cy="24547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931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66750-7F2C-4C30-9A5D-405819BD4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만약 이런 기능이 없다면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4DB333-97B4-4D89-9FDC-E81397C678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인터넷에서 구해서 라이브러리 추가하고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에러나면</a:t>
            </a:r>
            <a:r>
              <a:rPr lang="ko-KR" altLang="en-US" dirty="0"/>
              <a:t> 또 구해서 해보고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필요한 라이브러리 구해서 추가하고</a:t>
            </a:r>
            <a:endParaRPr lang="en-US" altLang="ko-KR" dirty="0"/>
          </a:p>
          <a:p>
            <a:r>
              <a:rPr lang="ko-KR" altLang="en-US" dirty="0" err="1"/>
              <a:t>에러나면</a:t>
            </a:r>
            <a:r>
              <a:rPr lang="ko-KR" altLang="en-US" dirty="0"/>
              <a:t> 또 구해서 해보고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무한반복</a:t>
            </a:r>
            <a:r>
              <a:rPr lang="en-US" altLang="ko-KR" dirty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2677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7FAD4-FF91-4FBE-A928-399DFDA9B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10.</a:t>
            </a:r>
            <a:r>
              <a:rPr lang="ko-KR" altLang="en-US" dirty="0"/>
              <a:t>라이브러리 오류 문제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79FB02-64B3-4160-9E5A-65EC12759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1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86967-94AC-411C-9664-BB2276FB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Repository</a:t>
            </a:r>
            <a:r>
              <a:rPr lang="ko-KR" altLang="en-US" dirty="0"/>
              <a:t> 파일이 비정상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BAA90D-85CD-4F55-9ECA-2BCE7E89C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860" y="1825625"/>
            <a:ext cx="7676279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C7700-EC9B-43FB-8013-6683B39EA541}"/>
              </a:ext>
            </a:extLst>
          </p:cNvPr>
          <p:cNvSpPr txBox="1"/>
          <p:nvPr/>
        </p:nvSpPr>
        <p:spPr>
          <a:xfrm>
            <a:off x="2225643" y="5178682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여기서는 예시를 위해 로컬 </a:t>
            </a:r>
            <a:r>
              <a:rPr lang="en-US" altLang="ko-KR" dirty="0">
                <a:latin typeface="Consolas" panose="020B0609020204030204" pitchFamily="49" charset="0"/>
              </a:rPr>
              <a:t>Repository</a:t>
            </a:r>
            <a:r>
              <a:rPr lang="ko-KR" altLang="en-US" dirty="0">
                <a:latin typeface="Consolas" panose="020B0609020204030204" pitchFamily="49" charset="0"/>
              </a:rPr>
              <a:t>의 일부 </a:t>
            </a:r>
            <a:r>
              <a:rPr lang="en-US" altLang="ko-KR" dirty="0">
                <a:latin typeface="Consolas" panose="020B0609020204030204" pitchFamily="49" charset="0"/>
              </a:rPr>
              <a:t>jar</a:t>
            </a:r>
            <a:r>
              <a:rPr lang="ko-KR" altLang="en-US" dirty="0">
                <a:latin typeface="Consolas" panose="020B0609020204030204" pitchFamily="49" charset="0"/>
              </a:rPr>
              <a:t>파일을 훼손시킴</a:t>
            </a:r>
          </a:p>
        </p:txBody>
      </p:sp>
    </p:spTree>
    <p:extLst>
      <p:ext uri="{BB962C8B-B14F-4D97-AF65-F5344CB8AC3E}">
        <p14:creationId xmlns:p14="http://schemas.microsoft.com/office/powerpoint/2010/main" val="40233462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0CDF0-A379-4109-9657-07FFE2B6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구성에는 문제가 없으나 실행이 안됨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999098-1CB9-489B-B486-2779030F0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204" y="1825625"/>
            <a:ext cx="7791592" cy="4351338"/>
          </a:xfrm>
        </p:spPr>
      </p:pic>
    </p:spTree>
    <p:extLst>
      <p:ext uri="{BB962C8B-B14F-4D97-AF65-F5344CB8AC3E}">
        <p14:creationId xmlns:p14="http://schemas.microsoft.com/office/powerpoint/2010/main" val="327209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91AD3-C474-4956-BA2C-ED1C7DEF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1B518F-CDB8-4A88-87D6-F7DB0E099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931" y="1825625"/>
            <a:ext cx="7710138" cy="4351338"/>
          </a:xfrm>
        </p:spPr>
      </p:pic>
    </p:spTree>
    <p:extLst>
      <p:ext uri="{BB962C8B-B14F-4D97-AF65-F5344CB8AC3E}">
        <p14:creationId xmlns:p14="http://schemas.microsoft.com/office/powerpoint/2010/main" val="16798224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149B7-B55C-482F-873D-7ECEE8E0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비정상인 </a:t>
            </a:r>
            <a:r>
              <a:rPr lang="en-US" altLang="ko-KR" dirty="0"/>
              <a:t>jar</a:t>
            </a:r>
            <a:r>
              <a:rPr lang="ko-KR" altLang="en-US" dirty="0"/>
              <a:t> </a:t>
            </a:r>
            <a:r>
              <a:rPr lang="ko-KR" altLang="en-US" dirty="0" err="1"/>
              <a:t>선택시</a:t>
            </a:r>
            <a:r>
              <a:rPr lang="ko-KR" altLang="en-US" dirty="0"/>
              <a:t> 하위 메뉴가 안보임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D967A8-0F88-4758-AB60-1689435E9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580" y="1825625"/>
            <a:ext cx="7772840" cy="4351338"/>
          </a:xfrm>
        </p:spPr>
      </p:pic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02970AC1-3A85-4343-B832-B880F4AA9DAA}"/>
              </a:ext>
            </a:extLst>
          </p:cNvPr>
          <p:cNvSpPr/>
          <p:nvPr/>
        </p:nvSpPr>
        <p:spPr>
          <a:xfrm>
            <a:off x="2630244" y="3418241"/>
            <a:ext cx="290456" cy="19632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412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15B4E-890B-4AA7-B38C-AAF3F7DF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종료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CFD8FE7-5FD6-43FA-B538-3F8B704BF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492" y="1825625"/>
            <a:ext cx="7777015" cy="4351338"/>
          </a:xfrm>
        </p:spPr>
      </p:pic>
    </p:spTree>
    <p:extLst>
      <p:ext uri="{BB962C8B-B14F-4D97-AF65-F5344CB8AC3E}">
        <p14:creationId xmlns:p14="http://schemas.microsoft.com/office/powerpoint/2010/main" val="25499094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241A9-3542-423B-8584-E0F57291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Repository</a:t>
            </a:r>
            <a:r>
              <a:rPr lang="ko-KR" altLang="en-US" dirty="0"/>
              <a:t> 삭제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DC3499-FA88-44CE-805D-26DC85F8B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57" y="1825625"/>
            <a:ext cx="7771285" cy="4351338"/>
          </a:xfrm>
        </p:spPr>
      </p:pic>
    </p:spTree>
    <p:extLst>
      <p:ext uri="{BB962C8B-B14F-4D97-AF65-F5344CB8AC3E}">
        <p14:creationId xmlns:p14="http://schemas.microsoft.com/office/powerpoint/2010/main" val="20783997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EA328-071E-4AD0-86FB-97DC8A9D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모두 삭제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9C9BE0-39D9-4269-8A54-6DCD2E98B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993" y="1825625"/>
            <a:ext cx="7718013" cy="4351338"/>
          </a:xfrm>
        </p:spPr>
      </p:pic>
    </p:spTree>
    <p:extLst>
      <p:ext uri="{BB962C8B-B14F-4D97-AF65-F5344CB8AC3E}">
        <p14:creationId xmlns:p14="http://schemas.microsoft.com/office/powerpoint/2010/main" val="3140422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132C9-A15C-40DD-88BC-B27DB6F9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실행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892AD7B-D0C8-4726-94B5-ED6E584A6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176" y="1825625"/>
            <a:ext cx="7719648" cy="4351338"/>
          </a:xfrm>
        </p:spPr>
      </p:pic>
    </p:spTree>
    <p:extLst>
      <p:ext uri="{BB962C8B-B14F-4D97-AF65-F5344CB8AC3E}">
        <p14:creationId xmlns:p14="http://schemas.microsoft.com/office/powerpoint/2010/main" val="3994356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84406-C5D3-426F-AAA5-4125A46C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Repository</a:t>
            </a:r>
            <a:r>
              <a:rPr lang="ko-KR" altLang="en-US" dirty="0"/>
              <a:t> 로 다시 다운로드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950A532-BB53-406E-AA0E-907FFE1FA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018" y="1825625"/>
            <a:ext cx="7697964" cy="4351338"/>
          </a:xfrm>
        </p:spPr>
      </p:pic>
    </p:spTree>
    <p:extLst>
      <p:ext uri="{BB962C8B-B14F-4D97-AF65-F5344CB8AC3E}">
        <p14:creationId xmlns:p14="http://schemas.microsoft.com/office/powerpoint/2010/main" val="3643477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BB432-8D87-4136-A6AD-77FFEA95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정상적으로 </a:t>
            </a:r>
            <a:r>
              <a:rPr lang="en-US" altLang="ko-KR" dirty="0"/>
              <a:t>jar </a:t>
            </a:r>
            <a:r>
              <a:rPr lang="ko-KR" altLang="en-US" dirty="0"/>
              <a:t>파일이 인식됨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14F2B7-88C9-4059-9DD7-B32F6848B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412" y="1825625"/>
            <a:ext cx="7783175" cy="4351338"/>
          </a:xfrm>
        </p:spPr>
      </p:pic>
    </p:spTree>
    <p:extLst>
      <p:ext uri="{BB962C8B-B14F-4D97-AF65-F5344CB8AC3E}">
        <p14:creationId xmlns:p14="http://schemas.microsoft.com/office/powerpoint/2010/main" val="26282161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A22A6-C223-4B88-B945-5B9D8710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아직 </a:t>
            </a:r>
            <a:r>
              <a:rPr lang="ko-KR" altLang="en-US" dirty="0" err="1"/>
              <a:t>다운로드중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BCD961-38E1-4E75-824E-324B9DA72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941" y="1825625"/>
            <a:ext cx="7402118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43ABEC-3B26-4AA8-B4FE-FEA51A41941A}"/>
              </a:ext>
            </a:extLst>
          </p:cNvPr>
          <p:cNvSpPr/>
          <p:nvPr/>
        </p:nvSpPr>
        <p:spPr>
          <a:xfrm>
            <a:off x="2999285" y="2589904"/>
            <a:ext cx="346343" cy="28238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7508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2A42F-0BE1-47F6-BAA1-38B41FCE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1446FC-FB9E-4D99-8FBC-91186D257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48" y="1825625"/>
            <a:ext cx="7780104" cy="4351338"/>
          </a:xfrm>
        </p:spPr>
      </p:pic>
    </p:spTree>
    <p:extLst>
      <p:ext uri="{BB962C8B-B14F-4D97-AF65-F5344CB8AC3E}">
        <p14:creationId xmlns:p14="http://schemas.microsoft.com/office/powerpoint/2010/main" val="20366367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2913A-4661-41A1-9495-42C844C4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F91D97E-8D38-41DB-8529-ED631740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634" y="1825625"/>
            <a:ext cx="7756732" cy="4351338"/>
          </a:xfrm>
        </p:spPr>
      </p:pic>
    </p:spTree>
    <p:extLst>
      <p:ext uri="{BB962C8B-B14F-4D97-AF65-F5344CB8AC3E}">
        <p14:creationId xmlns:p14="http://schemas.microsoft.com/office/powerpoint/2010/main" val="137072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D2F9A-55B6-4864-AA34-3AAA646B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창에서 정상 실행되는지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D15637-B61D-488B-8D14-F08FCB22F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505" y="1825625"/>
            <a:ext cx="7786990" cy="4351338"/>
          </a:xfrm>
        </p:spPr>
      </p:pic>
    </p:spTree>
    <p:extLst>
      <p:ext uri="{BB962C8B-B14F-4D97-AF65-F5344CB8AC3E}">
        <p14:creationId xmlns:p14="http://schemas.microsoft.com/office/powerpoint/2010/main" val="3633275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15981-7685-4FAD-94F6-418E7A932D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11.</a:t>
            </a:r>
            <a:r>
              <a:rPr lang="ko-KR" altLang="en-US" dirty="0"/>
              <a:t>라이브러리 인덱싱검색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325661-7ABA-4FA0-8B07-28A7D51B2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776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E1BB2-9975-4238-A274-59B3B62A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dependency </a:t>
            </a:r>
            <a:r>
              <a:rPr lang="ko-KR" altLang="en-US" dirty="0"/>
              <a:t>추가를 </a:t>
            </a:r>
            <a:r>
              <a:rPr lang="ko-KR" altLang="en-US" dirty="0" err="1"/>
              <a:t>쉽게하기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C42C5B-FF68-46CD-9B8E-31698077B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005" y="1825625"/>
            <a:ext cx="772198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3D842-BE15-41D9-9486-662FEC644ABA}"/>
              </a:ext>
            </a:extLst>
          </p:cNvPr>
          <p:cNvSpPr txBox="1"/>
          <p:nvPr/>
        </p:nvSpPr>
        <p:spPr>
          <a:xfrm>
            <a:off x="2225643" y="5178682"/>
            <a:ext cx="770849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매번 필요한 </a:t>
            </a:r>
            <a:r>
              <a:rPr lang="en-US" altLang="ko-KR" dirty="0">
                <a:latin typeface="Consolas" panose="020B0609020204030204" pitchFamily="49" charset="0"/>
              </a:rPr>
              <a:t>dependency</a:t>
            </a:r>
            <a:r>
              <a:rPr lang="ko-KR" altLang="en-US" dirty="0">
                <a:latin typeface="Consolas" panose="020B0609020204030204" pitchFamily="49" charset="0"/>
              </a:rPr>
              <a:t>를 </a:t>
            </a:r>
            <a:r>
              <a:rPr lang="en-US" altLang="ko-KR" dirty="0">
                <a:latin typeface="Consolas" panose="020B0609020204030204" pitchFamily="49" charset="0"/>
              </a:rPr>
              <a:t>search.maven.org</a:t>
            </a:r>
            <a:r>
              <a:rPr lang="ko-KR" altLang="en-US" dirty="0">
                <a:latin typeface="Consolas" panose="020B0609020204030204" pitchFamily="49" charset="0"/>
              </a:rPr>
              <a:t> 를 이용해서 검색해서 </a:t>
            </a:r>
            <a:r>
              <a:rPr lang="en-US" altLang="ko-KR" dirty="0">
                <a:latin typeface="Consolas" panose="020B0609020204030204" pitchFamily="49" charset="0"/>
              </a:rPr>
              <a:t>pom.xml </a:t>
            </a:r>
            <a:r>
              <a:rPr lang="ko-KR" altLang="en-US" dirty="0">
                <a:latin typeface="Consolas" panose="020B0609020204030204" pitchFamily="49" charset="0"/>
              </a:rPr>
              <a:t>에 복사해서 붙여넣기를 </a:t>
            </a:r>
            <a:r>
              <a:rPr lang="ko-KR" altLang="en-US" dirty="0" err="1">
                <a:latin typeface="Consolas" panose="020B0609020204030204" pitchFamily="49" charset="0"/>
              </a:rPr>
              <a:t>할것이냐</a:t>
            </a:r>
            <a:r>
              <a:rPr lang="en-US" altLang="ko-KR" dirty="0">
                <a:latin typeface="Consolas" panose="020B0609020204030204" pitchFamily="49" charset="0"/>
              </a:rPr>
              <a:t>?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너무 번거로우니 좀 더 좋은 방법이 없냐</a:t>
            </a:r>
            <a:r>
              <a:rPr lang="en-US" altLang="ko-KR" dirty="0">
                <a:latin typeface="Consolas" panose="020B0609020204030204" pitchFamily="49" charset="0"/>
              </a:rPr>
              <a:t>?</a:t>
            </a:r>
          </a:p>
          <a:p>
            <a:r>
              <a:rPr lang="ko-KR" altLang="en-US" dirty="0" err="1">
                <a:latin typeface="Consolas" panose="020B0609020204030204" pitchFamily="49" charset="0"/>
              </a:rPr>
              <a:t>없을리가</a:t>
            </a:r>
            <a:r>
              <a:rPr lang="en-US" altLang="ko-KR" dirty="0">
                <a:latin typeface="Consolas" panose="020B0609020204030204" pitchFamily="49" charset="0"/>
              </a:rPr>
              <a:t>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8EE50AA-86AC-4F5E-88C5-957517A930CD}"/>
              </a:ext>
            </a:extLst>
          </p:cNvPr>
          <p:cNvSpPr/>
          <p:nvPr/>
        </p:nvSpPr>
        <p:spPr>
          <a:xfrm>
            <a:off x="3031558" y="3293490"/>
            <a:ext cx="3390757" cy="83744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680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89D0D-EBEA-461C-B5B2-CE2547EA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9E4128-BB88-4A67-BF4E-619FD1B2A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993" y="1825625"/>
            <a:ext cx="7718013" cy="4351338"/>
          </a:xfrm>
        </p:spPr>
      </p:pic>
    </p:spTree>
    <p:extLst>
      <p:ext uri="{BB962C8B-B14F-4D97-AF65-F5344CB8AC3E}">
        <p14:creationId xmlns:p14="http://schemas.microsoft.com/office/powerpoint/2010/main" val="3475337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D037F-77EA-4AC9-8B62-9FEEB7C6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테스트를 위해 삭제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8C2B36-43DB-4156-8D06-B632463A8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272" y="1825625"/>
            <a:ext cx="7749456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D53993-5D7F-4394-A4C3-A525D1BDFADD}"/>
              </a:ext>
            </a:extLst>
          </p:cNvPr>
          <p:cNvSpPr/>
          <p:nvPr/>
        </p:nvSpPr>
        <p:spPr>
          <a:xfrm>
            <a:off x="5516574" y="3030968"/>
            <a:ext cx="579426" cy="21784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267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3B842-B4BE-4477-81A2-88507366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D1A70FE-D5F1-4C7E-A4BA-0E9357354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070" y="1825625"/>
            <a:ext cx="7747860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B6ACFE-9ADB-404D-A428-2BBAAE6A7B86}"/>
              </a:ext>
            </a:extLst>
          </p:cNvPr>
          <p:cNvSpPr/>
          <p:nvPr/>
        </p:nvSpPr>
        <p:spPr>
          <a:xfrm>
            <a:off x="5538090" y="2869602"/>
            <a:ext cx="453919" cy="23935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477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88C23-98A0-4405-BFFF-EB7A4CBC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검색후</a:t>
            </a:r>
            <a:r>
              <a:rPr lang="ko-KR" altLang="en-US" dirty="0"/>
              <a:t> 버전 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0F8DC9-9BEC-41B2-9F8C-33131846E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993" y="1825625"/>
            <a:ext cx="7718013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1E79A7-A508-4DC7-AFB3-0CFE6835CA8F}"/>
              </a:ext>
            </a:extLst>
          </p:cNvPr>
          <p:cNvSpPr/>
          <p:nvPr/>
        </p:nvSpPr>
        <p:spPr>
          <a:xfrm>
            <a:off x="4720509" y="2751269"/>
            <a:ext cx="453919" cy="26087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B748ED-69DC-482C-B1E5-21F2A730C2A8}"/>
              </a:ext>
            </a:extLst>
          </p:cNvPr>
          <p:cNvSpPr/>
          <p:nvPr/>
        </p:nvSpPr>
        <p:spPr>
          <a:xfrm>
            <a:off x="4947468" y="3718906"/>
            <a:ext cx="678781" cy="12695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6979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4AFD5-758B-42D2-9429-A7ABCFB5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검색이 되지 않으면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B2C0A1-99A4-407F-8309-4DEB8A5E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492" y="1825625"/>
            <a:ext cx="7777015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6B2C06-E893-4C5B-B6EC-06161B46E999}"/>
              </a:ext>
            </a:extLst>
          </p:cNvPr>
          <p:cNvSpPr/>
          <p:nvPr/>
        </p:nvSpPr>
        <p:spPr>
          <a:xfrm>
            <a:off x="9757186" y="3892373"/>
            <a:ext cx="227321" cy="23856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924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36E70-C461-41C1-B38C-E025DB42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 → Show View → Other...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D5B5BE3-CEF8-4221-B196-49EE2FC68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187" y="1825625"/>
            <a:ext cx="7723625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F7835AF-EEEB-4AC5-A5FD-C67894748D79}"/>
              </a:ext>
            </a:extLst>
          </p:cNvPr>
          <p:cNvSpPr/>
          <p:nvPr/>
        </p:nvSpPr>
        <p:spPr>
          <a:xfrm>
            <a:off x="5668230" y="5440128"/>
            <a:ext cx="3389709" cy="35824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8942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172ED-BD86-42B3-9D65-F863FF252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Maven → Maven Repositories </a:t>
            </a:r>
            <a:r>
              <a:rPr lang="ko-KR" altLang="en-US" dirty="0"/>
              <a:t>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45F548-05EB-4343-A168-A93A72E7C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683" y="1825625"/>
            <a:ext cx="7752634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5D372A4-5A4A-41C2-9B3D-934CFC5A4BA1}"/>
              </a:ext>
            </a:extLst>
          </p:cNvPr>
          <p:cNvSpPr/>
          <p:nvPr/>
        </p:nvSpPr>
        <p:spPr>
          <a:xfrm>
            <a:off x="5417219" y="2965870"/>
            <a:ext cx="994339" cy="12157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E075EF-823A-4848-A268-FBF8EBEFFE46}"/>
              </a:ext>
            </a:extLst>
          </p:cNvPr>
          <p:cNvSpPr/>
          <p:nvPr/>
        </p:nvSpPr>
        <p:spPr>
          <a:xfrm>
            <a:off x="5756609" y="4450426"/>
            <a:ext cx="568887" cy="20763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76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515DC-A58F-4467-B2FD-CFA3BDB2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Rebuild Index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88748F-231C-4F9C-98D2-56030E561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910" y="1825625"/>
            <a:ext cx="7742180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846DE4-BFDF-4375-AA39-D510A59F39D7}"/>
              </a:ext>
            </a:extLst>
          </p:cNvPr>
          <p:cNvSpPr/>
          <p:nvPr/>
        </p:nvSpPr>
        <p:spPr>
          <a:xfrm>
            <a:off x="7015254" y="3557541"/>
            <a:ext cx="2440718" cy="31521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CEF4B-E50F-4758-9384-33A08296B1D1}"/>
              </a:ext>
            </a:extLst>
          </p:cNvPr>
          <p:cNvSpPr txBox="1"/>
          <p:nvPr/>
        </p:nvSpPr>
        <p:spPr>
          <a:xfrm>
            <a:off x="2225643" y="5178682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상당한 시간이 소요됨</a:t>
            </a:r>
            <a:r>
              <a:rPr lang="en-US" altLang="ko-KR" dirty="0">
                <a:latin typeface="Consolas" panose="020B0609020204030204" pitchFamily="49" charset="0"/>
              </a:rPr>
              <a:t>(3~5</a:t>
            </a:r>
            <a:r>
              <a:rPr lang="ko-KR" altLang="en-US" dirty="0">
                <a:latin typeface="Consolas" panose="020B0609020204030204" pitchFamily="49" charset="0"/>
              </a:rPr>
              <a:t>시간 내외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0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A2D-BB9D-4E32-9FF6-9DC1FB73E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3.Java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B39286-DFA7-4B51-B182-51106D8AD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mvn</a:t>
            </a:r>
            <a:r>
              <a:rPr lang="en-US" altLang="ko-KR" dirty="0"/>
              <a:t> </a:t>
            </a:r>
            <a:r>
              <a:rPr lang="en-US" altLang="ko-KR" dirty="0" err="1"/>
              <a:t>archetype:generate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890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4EA7B-06DB-4FF9-BE4D-0725A3E51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12.</a:t>
            </a:r>
            <a:r>
              <a:rPr lang="ko-KR" altLang="en-US" dirty="0"/>
              <a:t>내가 만든 라이브러리 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FCF7B1-4C16-41DA-8748-4198F35C15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mvn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4877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DF634-3B86-4CA2-9E0A-BA70859E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프로젝트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C562EA-4302-46F0-BD6F-CE58CF23A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373" y="1825625"/>
            <a:ext cx="7725254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BD12C6-4EFF-48EC-9BB5-1ACA00B4B2F0}"/>
              </a:ext>
            </a:extLst>
          </p:cNvPr>
          <p:cNvSpPr/>
          <p:nvPr/>
        </p:nvSpPr>
        <p:spPr>
          <a:xfrm>
            <a:off x="4272054" y="2072986"/>
            <a:ext cx="1666167" cy="18612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331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F07C9-E3B6-47D9-9317-BB18378E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F29F6B9-7D28-4BAE-A4B8-8C75B70F3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910" y="1825625"/>
            <a:ext cx="7742180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4A0CAF-8FE3-43C0-B86B-0BE260EC6CD9}"/>
              </a:ext>
            </a:extLst>
          </p:cNvPr>
          <p:cNvSpPr/>
          <p:nvPr/>
        </p:nvSpPr>
        <p:spPr>
          <a:xfrm>
            <a:off x="4282813" y="2395716"/>
            <a:ext cx="181612" cy="18611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E7BE0F-0D9D-4B14-9FF5-439411A43DC9}"/>
              </a:ext>
            </a:extLst>
          </p:cNvPr>
          <p:cNvSpPr/>
          <p:nvPr/>
        </p:nvSpPr>
        <p:spPr>
          <a:xfrm>
            <a:off x="6096001" y="4796464"/>
            <a:ext cx="584498" cy="2381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5774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7AD5F-68D4-473D-91E3-F7FA8FE8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E6B65D-7103-4164-BF88-0FD021F46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25" y="1825625"/>
            <a:ext cx="7755149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09A9A18-F265-46B7-8951-D487B5F3CA71}"/>
              </a:ext>
            </a:extLst>
          </p:cNvPr>
          <p:cNvSpPr/>
          <p:nvPr/>
        </p:nvSpPr>
        <p:spPr>
          <a:xfrm>
            <a:off x="4740536" y="2483571"/>
            <a:ext cx="735106" cy="39947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9FEDDE65-723A-4885-BFD2-905A1C25C2CC}"/>
              </a:ext>
            </a:extLst>
          </p:cNvPr>
          <p:cNvSpPr/>
          <p:nvPr/>
        </p:nvSpPr>
        <p:spPr>
          <a:xfrm>
            <a:off x="5604734" y="2528047"/>
            <a:ext cx="570155" cy="225911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6880D-91ED-4D90-9FAC-7A8212998F69}"/>
              </a:ext>
            </a:extLst>
          </p:cNvPr>
          <p:cNvSpPr txBox="1"/>
          <p:nvPr/>
        </p:nvSpPr>
        <p:spPr>
          <a:xfrm>
            <a:off x="6303981" y="2387315"/>
            <a:ext cx="20699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com.newlecture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err="1">
                <a:latin typeface="Consolas" panose="020B0609020204030204" pitchFamily="49" charset="0"/>
              </a:rPr>
              <a:t>examlib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0DC01E-17DA-44E8-B1DA-0E4338D7F983}"/>
              </a:ext>
            </a:extLst>
          </p:cNvPr>
          <p:cNvSpPr/>
          <p:nvPr/>
        </p:nvSpPr>
        <p:spPr>
          <a:xfrm>
            <a:off x="6700692" y="4807221"/>
            <a:ext cx="584498" cy="2381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832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A3592-E985-4020-8520-D68DF5BC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0EB3EC-B2CD-441E-890A-823DC6AE0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109" y="1825625"/>
            <a:ext cx="7743782" cy="4351338"/>
          </a:xfrm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C7129A73-C11B-4EAE-BCE7-C6F21EA2F4AE}"/>
              </a:ext>
            </a:extLst>
          </p:cNvPr>
          <p:cNvSpPr/>
          <p:nvPr/>
        </p:nvSpPr>
        <p:spPr>
          <a:xfrm>
            <a:off x="3861996" y="2923401"/>
            <a:ext cx="570155" cy="225911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CFA43-EAE5-4BCD-BE44-394F0EA764D5}"/>
              </a:ext>
            </a:extLst>
          </p:cNvPr>
          <p:cNvSpPr txBox="1"/>
          <p:nvPr/>
        </p:nvSpPr>
        <p:spPr>
          <a:xfrm>
            <a:off x="4561242" y="2782670"/>
            <a:ext cx="46580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1.5 : JRE </a:t>
            </a:r>
            <a:r>
              <a:rPr lang="ko-KR" altLang="en-US" dirty="0">
                <a:latin typeface="Consolas" panose="020B0609020204030204" pitchFamily="49" charset="0"/>
              </a:rPr>
              <a:t>버전이 낮은 버전이라면</a:t>
            </a:r>
            <a:r>
              <a:rPr lang="en-US" altLang="ko-KR" dirty="0">
                <a:latin typeface="Consolas" panose="020B0609020204030204" pitchFamily="49" charset="0"/>
              </a:rPr>
              <a:t>,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701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EA296-3BA1-4296-A353-F2E6DE48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 </a:t>
            </a:r>
            <a:r>
              <a:rPr lang="ko-KR" altLang="en-US" dirty="0"/>
              <a:t>수정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35E1E1-ECFB-4F09-B2B1-D80038CB2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995" y="1825625"/>
            <a:ext cx="7764009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E834B6-03CB-4AFA-AE59-EDB3BF9000E5}"/>
              </a:ext>
            </a:extLst>
          </p:cNvPr>
          <p:cNvSpPr/>
          <p:nvPr/>
        </p:nvSpPr>
        <p:spPr>
          <a:xfrm>
            <a:off x="4538404" y="3309942"/>
            <a:ext cx="3744983" cy="63811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90075-A1A7-4ED4-A012-7A18FF667775}"/>
              </a:ext>
            </a:extLst>
          </p:cNvPr>
          <p:cNvSpPr txBox="1"/>
          <p:nvPr/>
        </p:nvSpPr>
        <p:spPr>
          <a:xfrm>
            <a:off x="2225643" y="5178682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properties </a:t>
            </a:r>
            <a:r>
              <a:rPr lang="ko-KR" altLang="en-US" dirty="0">
                <a:latin typeface="Consolas" panose="020B0609020204030204" pitchFamily="49" charset="0"/>
              </a:rPr>
              <a:t>를 이용하여 </a:t>
            </a:r>
            <a:r>
              <a:rPr lang="en-US" altLang="ko-KR" dirty="0">
                <a:latin typeface="Consolas" panose="020B0609020204030204" pitchFamily="49" charset="0"/>
              </a:rPr>
              <a:t>JRE 1.8 </a:t>
            </a:r>
            <a:r>
              <a:rPr lang="ko-KR" altLang="en-US" dirty="0">
                <a:latin typeface="Consolas" panose="020B0609020204030204" pitchFamily="49" charset="0"/>
              </a:rPr>
              <a:t>로 설정</a:t>
            </a:r>
          </a:p>
        </p:txBody>
      </p:sp>
    </p:spTree>
    <p:extLst>
      <p:ext uri="{BB962C8B-B14F-4D97-AF65-F5344CB8AC3E}">
        <p14:creationId xmlns:p14="http://schemas.microsoft.com/office/powerpoint/2010/main" val="33098313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94306-1718-4E56-880D-D9D3222E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 Project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36ADED6-5436-4D1B-8ADA-0ECD534CB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548" y="1825625"/>
            <a:ext cx="7734903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C37D1A-88A4-481F-9451-3D8F5C28959F}"/>
              </a:ext>
            </a:extLst>
          </p:cNvPr>
          <p:cNvSpPr/>
          <p:nvPr/>
        </p:nvSpPr>
        <p:spPr>
          <a:xfrm>
            <a:off x="4839619" y="4269339"/>
            <a:ext cx="1883910" cy="18432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1281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0CD23-6AD9-4871-8E81-F804BD14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D048B1-654B-4DF8-850E-038B6A177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018" y="1825625"/>
            <a:ext cx="7697964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5F5A38-18BF-46F5-AFA9-AEF73E862425}"/>
              </a:ext>
            </a:extLst>
          </p:cNvPr>
          <p:cNvSpPr/>
          <p:nvPr/>
        </p:nvSpPr>
        <p:spPr>
          <a:xfrm>
            <a:off x="6410236" y="5527983"/>
            <a:ext cx="584498" cy="2381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661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0A3E0-C2F5-477B-9EC7-4BF9CE50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A8E0B5-0B5B-44D0-9CFD-A28EEA3EE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318" y="1825625"/>
            <a:ext cx="7797363" cy="4351338"/>
          </a:xfr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09A3F15E-3C75-490B-B0C0-4EAA10136A1A}"/>
              </a:ext>
            </a:extLst>
          </p:cNvPr>
          <p:cNvSpPr/>
          <p:nvPr/>
        </p:nvSpPr>
        <p:spPr>
          <a:xfrm>
            <a:off x="3700626" y="2923401"/>
            <a:ext cx="570155" cy="225911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F6EE0-78BC-46F6-8704-5A1C7ACAABFE}"/>
              </a:ext>
            </a:extLst>
          </p:cNvPr>
          <p:cNvSpPr txBox="1"/>
          <p:nvPr/>
        </p:nvSpPr>
        <p:spPr>
          <a:xfrm>
            <a:off x="4410635" y="2851690"/>
            <a:ext cx="46580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1.8 </a:t>
            </a:r>
            <a:r>
              <a:rPr lang="ko-KR" altLang="en-US" dirty="0">
                <a:latin typeface="Consolas" panose="020B0609020204030204" pitchFamily="49" charset="0"/>
              </a:rPr>
              <a:t>로</a:t>
            </a:r>
            <a:r>
              <a:rPr lang="en-US" altLang="ko-KR" dirty="0">
                <a:latin typeface="Consolas" panose="020B0609020204030204" pitchFamily="49" charset="0"/>
              </a:rPr>
              <a:t> JRE </a:t>
            </a:r>
            <a:r>
              <a:rPr lang="ko-KR" altLang="en-US" dirty="0">
                <a:latin typeface="Consolas" panose="020B0609020204030204" pitchFamily="49" charset="0"/>
              </a:rPr>
              <a:t>버전 변경된 것 확인</a:t>
            </a:r>
          </a:p>
        </p:txBody>
      </p:sp>
    </p:spTree>
    <p:extLst>
      <p:ext uri="{BB962C8B-B14F-4D97-AF65-F5344CB8AC3E}">
        <p14:creationId xmlns:p14="http://schemas.microsoft.com/office/powerpoint/2010/main" val="25664332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F747E-07F7-4985-A581-9AA2869B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소스 파일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BF4D4BB-A492-4E5D-B6BA-A085725E7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373" y="1825625"/>
            <a:ext cx="7725254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1E4F1D-22F5-45AA-82FA-635B977E69A9}"/>
              </a:ext>
            </a:extLst>
          </p:cNvPr>
          <p:cNvSpPr/>
          <p:nvPr/>
        </p:nvSpPr>
        <p:spPr>
          <a:xfrm>
            <a:off x="7270847" y="2709480"/>
            <a:ext cx="2206639" cy="27038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2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C929C2-E748-4E0C-907D-0B48161E0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705" y="1131371"/>
            <a:ext cx="8184589" cy="4595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D9835A-4801-40D9-BB22-C910D853552A}"/>
              </a:ext>
            </a:extLst>
          </p:cNvPr>
          <p:cNvSpPr txBox="1"/>
          <p:nvPr/>
        </p:nvSpPr>
        <p:spPr>
          <a:xfrm>
            <a:off x="2003704" y="5141854"/>
            <a:ext cx="818458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Consolas" panose="020B0609020204030204" pitchFamily="49" charset="0"/>
              </a:rPr>
              <a:t>에러가 나는 경우</a:t>
            </a:r>
            <a:r>
              <a:rPr lang="en-US" altLang="ko-KR" sz="32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3200" dirty="0" err="1">
                <a:latin typeface="Consolas" panose="020B0609020204030204" pitchFamily="49" charset="0"/>
              </a:rPr>
              <a:t>mvn</a:t>
            </a:r>
            <a:r>
              <a:rPr lang="en-US" altLang="ko-KR" sz="3200" dirty="0">
                <a:latin typeface="Consolas" panose="020B0609020204030204" pitchFamily="49" charset="0"/>
              </a:rPr>
              <a:t> </a:t>
            </a:r>
            <a:r>
              <a:rPr lang="en-US" altLang="ko-KR" sz="3200" dirty="0" err="1">
                <a:latin typeface="Consolas" panose="020B0609020204030204" pitchFamily="49" charset="0"/>
              </a:rPr>
              <a:t>archetype:generate</a:t>
            </a:r>
            <a:endParaRPr lang="en-US" altLang="ko-KR" sz="3200" dirty="0">
              <a:latin typeface="Consolas" panose="020B0609020204030204" pitchFamily="49" charset="0"/>
            </a:endParaRPr>
          </a:p>
          <a:p>
            <a:r>
              <a:rPr lang="ko-KR" altLang="en-US" sz="3200" dirty="0">
                <a:latin typeface="Consolas" panose="020B0609020204030204" pitchFamily="49" charset="0"/>
              </a:rPr>
              <a:t>만 입력하고 실행</a:t>
            </a:r>
          </a:p>
        </p:txBody>
      </p:sp>
    </p:spTree>
    <p:extLst>
      <p:ext uri="{BB962C8B-B14F-4D97-AF65-F5344CB8AC3E}">
        <p14:creationId xmlns:p14="http://schemas.microsoft.com/office/powerpoint/2010/main" val="271402639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7B1DB-8256-499F-B457-80DEB09C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Name </a:t>
            </a:r>
            <a:r>
              <a:rPr lang="ko-KR" altLang="en-US" dirty="0"/>
              <a:t>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EA7507-370E-4516-9CD4-AFCA9903D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17" y="1825625"/>
            <a:ext cx="7811965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4929B47-8A41-456A-B877-B12544503D69}"/>
              </a:ext>
            </a:extLst>
          </p:cNvPr>
          <p:cNvSpPr/>
          <p:nvPr/>
        </p:nvSpPr>
        <p:spPr>
          <a:xfrm>
            <a:off x="6496296" y="2795541"/>
            <a:ext cx="2206639" cy="27038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65DA8F9-4DAA-43A9-A883-645E7C4F2781}"/>
              </a:ext>
            </a:extLst>
          </p:cNvPr>
          <p:cNvSpPr/>
          <p:nvPr/>
        </p:nvSpPr>
        <p:spPr>
          <a:xfrm>
            <a:off x="6496296" y="3707943"/>
            <a:ext cx="539206" cy="27038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71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31259-BAF0-4381-9F27-0C218B73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소스 추가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06EFD1-8352-42DF-BB53-10EC74B0A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619" y="1825625"/>
            <a:ext cx="7782761" cy="4351338"/>
          </a:xfrm>
        </p:spPr>
      </p:pic>
    </p:spTree>
    <p:extLst>
      <p:ext uri="{BB962C8B-B14F-4D97-AF65-F5344CB8AC3E}">
        <p14:creationId xmlns:p14="http://schemas.microsoft.com/office/powerpoint/2010/main" val="25497231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EB5CA-7695-4204-AA3F-178618AF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변수</a:t>
            </a:r>
            <a:r>
              <a:rPr lang="en-US" altLang="ko-KR" dirty="0"/>
              <a:t>,</a:t>
            </a:r>
            <a:r>
              <a:rPr lang="ko-KR" altLang="en-US" dirty="0"/>
              <a:t> 디폴트 생성자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B313A4-1FB7-45D8-9F3E-3205B5DC4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736" y="1825625"/>
            <a:ext cx="7788528" cy="4351338"/>
          </a:xfrm>
        </p:spPr>
      </p:pic>
    </p:spTree>
    <p:extLst>
      <p:ext uri="{BB962C8B-B14F-4D97-AF65-F5344CB8AC3E}">
        <p14:creationId xmlns:p14="http://schemas.microsoft.com/office/powerpoint/2010/main" val="209055943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EDB9C-33F5-4451-8094-2366B289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CD3CC48-8E2F-4653-A7D2-5D48D42C2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37" y="1825625"/>
            <a:ext cx="7769726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8F5B12-2D11-49E8-81E8-63968A5C079D}"/>
              </a:ext>
            </a:extLst>
          </p:cNvPr>
          <p:cNvSpPr/>
          <p:nvPr/>
        </p:nvSpPr>
        <p:spPr>
          <a:xfrm>
            <a:off x="6797510" y="5665834"/>
            <a:ext cx="2357248" cy="20784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004CE-A298-43D9-9A5D-E290F1F3D039}"/>
              </a:ext>
            </a:extLst>
          </p:cNvPr>
          <p:cNvSpPr txBox="1"/>
          <p:nvPr/>
        </p:nvSpPr>
        <p:spPr>
          <a:xfrm>
            <a:off x="2211137" y="5992297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우측클릭 → </a:t>
            </a:r>
            <a:r>
              <a:rPr lang="en-US" altLang="ko-KR" dirty="0">
                <a:latin typeface="Consolas" panose="020B0609020204030204" pitchFamily="49" charset="0"/>
              </a:rPr>
              <a:t>Source </a:t>
            </a:r>
            <a:r>
              <a:rPr lang="ko-KR" altLang="en-US" dirty="0">
                <a:latin typeface="Consolas" panose="020B0609020204030204" pitchFamily="49" charset="0"/>
              </a:rPr>
              <a:t>→ </a:t>
            </a:r>
            <a:r>
              <a:rPr lang="en-US" altLang="ko-KR" dirty="0">
                <a:latin typeface="Consolas" panose="020B0609020204030204" pitchFamily="49" charset="0"/>
              </a:rPr>
              <a:t>Generate Constructor using Fields... </a:t>
            </a:r>
            <a:r>
              <a:rPr lang="ko-KR" altLang="en-US" dirty="0">
                <a:latin typeface="Consolas" panose="020B0609020204030204" pitchFamily="49" charset="0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601693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E6783-D76F-45B2-9EDA-0C10FAC8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추가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433800-9F38-46D8-AE31-3A967C491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619" y="1825625"/>
            <a:ext cx="7782761" cy="4351338"/>
          </a:xfrm>
        </p:spPr>
      </p:pic>
    </p:spTree>
    <p:extLst>
      <p:ext uri="{BB962C8B-B14F-4D97-AF65-F5344CB8AC3E}">
        <p14:creationId xmlns:p14="http://schemas.microsoft.com/office/powerpoint/2010/main" val="33132885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8BCE6-9A02-4C54-86DF-668CA7011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4D3A7A6-F53E-48DE-B608-06C51E28F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049" y="1825625"/>
            <a:ext cx="7773902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19595F-1B0D-4470-89D8-1DE2DA41ED38}"/>
              </a:ext>
            </a:extLst>
          </p:cNvPr>
          <p:cNvSpPr/>
          <p:nvPr/>
        </p:nvSpPr>
        <p:spPr>
          <a:xfrm>
            <a:off x="6797510" y="5160225"/>
            <a:ext cx="2335732" cy="20784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AF191-127A-492E-9824-55C271421DF9}"/>
              </a:ext>
            </a:extLst>
          </p:cNvPr>
          <p:cNvSpPr txBox="1"/>
          <p:nvPr/>
        </p:nvSpPr>
        <p:spPr>
          <a:xfrm>
            <a:off x="2211137" y="5992297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우측클릭 → </a:t>
            </a:r>
            <a:r>
              <a:rPr lang="en-US" altLang="ko-KR" dirty="0">
                <a:latin typeface="Consolas" panose="020B0609020204030204" pitchFamily="49" charset="0"/>
              </a:rPr>
              <a:t>Source </a:t>
            </a:r>
            <a:r>
              <a:rPr lang="ko-KR" altLang="en-US" dirty="0">
                <a:latin typeface="Consolas" panose="020B0609020204030204" pitchFamily="49" charset="0"/>
              </a:rPr>
              <a:t>→ </a:t>
            </a:r>
            <a:r>
              <a:rPr lang="en-US" altLang="ko-KR" dirty="0">
                <a:latin typeface="Consolas" panose="020B0609020204030204" pitchFamily="49" charset="0"/>
              </a:rPr>
              <a:t>Generate Getters and Setters... </a:t>
            </a:r>
            <a:r>
              <a:rPr lang="ko-KR" altLang="en-US" dirty="0">
                <a:latin typeface="Consolas" panose="020B0609020204030204" pitchFamily="49" charset="0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5454924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7C07A-B83D-4C2E-AE6D-A8906A450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A68382C-355C-4777-B7C2-6674A2400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995" y="1825625"/>
            <a:ext cx="7764009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833E090-C954-463F-86B4-06987AF67FEF}"/>
              </a:ext>
            </a:extLst>
          </p:cNvPr>
          <p:cNvSpPr/>
          <p:nvPr/>
        </p:nvSpPr>
        <p:spPr>
          <a:xfrm>
            <a:off x="7012663" y="2201871"/>
            <a:ext cx="636024" cy="17556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8200F5-989E-497E-8E89-0BEABCFCD01A}"/>
              </a:ext>
            </a:extLst>
          </p:cNvPr>
          <p:cNvSpPr/>
          <p:nvPr/>
        </p:nvSpPr>
        <p:spPr>
          <a:xfrm>
            <a:off x="6398155" y="5624596"/>
            <a:ext cx="636024" cy="17556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2854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28527-2A0C-4C12-B82F-D6174059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Getter and Setter </a:t>
            </a:r>
            <a:r>
              <a:rPr lang="ko-KR" altLang="en-US" dirty="0"/>
              <a:t>함수 추가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836A82-4BB2-482E-B9FB-96A779641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</p:spPr>
      </p:pic>
    </p:spTree>
    <p:extLst>
      <p:ext uri="{BB962C8B-B14F-4D97-AF65-F5344CB8AC3E}">
        <p14:creationId xmlns:p14="http://schemas.microsoft.com/office/powerpoint/2010/main" val="42189003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DDE2D-5525-4DD5-BB1D-CBB9FBFE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toString</a:t>
            </a:r>
            <a:r>
              <a:rPr lang="en-US" altLang="ko-KR" dirty="0"/>
              <a:t> </a:t>
            </a:r>
            <a:r>
              <a:rPr lang="ko-KR" altLang="en-US" dirty="0"/>
              <a:t>함수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33B5E6-7EDF-4300-B7D3-A404B4532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668" y="1825625"/>
            <a:ext cx="7804664" cy="4351338"/>
          </a:xfr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B503DFF-2491-4821-8693-BDEF6F42FE20}"/>
              </a:ext>
            </a:extLst>
          </p:cNvPr>
          <p:cNvSpPr/>
          <p:nvPr/>
        </p:nvSpPr>
        <p:spPr>
          <a:xfrm>
            <a:off x="7054371" y="5549292"/>
            <a:ext cx="2304781" cy="20604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B7C41-F537-4AE1-9EF1-9741D1CE7C65}"/>
              </a:ext>
            </a:extLst>
          </p:cNvPr>
          <p:cNvSpPr txBox="1"/>
          <p:nvPr/>
        </p:nvSpPr>
        <p:spPr>
          <a:xfrm>
            <a:off x="2211137" y="5992297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우측클릭 → </a:t>
            </a:r>
            <a:r>
              <a:rPr lang="en-US" altLang="ko-KR" dirty="0">
                <a:latin typeface="Consolas" panose="020B0609020204030204" pitchFamily="49" charset="0"/>
              </a:rPr>
              <a:t>Source </a:t>
            </a:r>
            <a:r>
              <a:rPr lang="ko-KR" altLang="en-US" dirty="0">
                <a:latin typeface="Consolas" panose="020B0609020204030204" pitchFamily="49" charset="0"/>
              </a:rPr>
              <a:t>→ </a:t>
            </a:r>
            <a:r>
              <a:rPr lang="en-US" altLang="ko-KR" dirty="0">
                <a:latin typeface="Consolas" panose="020B0609020204030204" pitchFamily="49" charset="0"/>
              </a:rPr>
              <a:t>Generate </a:t>
            </a:r>
            <a:r>
              <a:rPr lang="en-US" altLang="ko-KR" dirty="0" err="1">
                <a:latin typeface="Consolas" panose="020B0609020204030204" pitchFamily="49" charset="0"/>
              </a:rPr>
              <a:t>toString</a:t>
            </a:r>
            <a:r>
              <a:rPr lang="en-US" altLang="ko-KR" dirty="0">
                <a:latin typeface="Consolas" panose="020B0609020204030204" pitchFamily="49" charset="0"/>
              </a:rPr>
              <a:t>() ... </a:t>
            </a:r>
            <a:r>
              <a:rPr lang="ko-KR" altLang="en-US" dirty="0">
                <a:latin typeface="Consolas" panose="020B0609020204030204" pitchFamily="49" charset="0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1182405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0D014-477B-44EA-915A-7B4595C5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0B0A72-A838-489E-86F9-B1E0D6EE1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109" y="1825625"/>
            <a:ext cx="7817781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483CCF-761E-4BAC-8912-B44F1E9141B2}"/>
              </a:ext>
            </a:extLst>
          </p:cNvPr>
          <p:cNvSpPr/>
          <p:nvPr/>
        </p:nvSpPr>
        <p:spPr>
          <a:xfrm>
            <a:off x="6365882" y="5656868"/>
            <a:ext cx="615831" cy="17377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08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CF295-4CE2-4FBE-A278-479BBFD02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컴파일과 실행하기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63BEFD-F6B2-4FD8-AD4E-FEC6D11C6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6392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5CAFB-FB6C-45B0-9ABD-B95064E9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toString</a:t>
            </a:r>
            <a:r>
              <a:rPr lang="en-US" altLang="ko-KR" dirty="0"/>
              <a:t> </a:t>
            </a:r>
            <a:r>
              <a:rPr lang="ko-KR" altLang="en-US" dirty="0"/>
              <a:t>함수 추가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26546D2-68EE-4FB7-9AF9-B8BF2CE28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25" y="1825625"/>
            <a:ext cx="7755149" cy="4351338"/>
          </a:xfrm>
        </p:spPr>
      </p:pic>
    </p:spTree>
    <p:extLst>
      <p:ext uri="{BB962C8B-B14F-4D97-AF65-F5344CB8AC3E}">
        <p14:creationId xmlns:p14="http://schemas.microsoft.com/office/powerpoint/2010/main" val="13482351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1EDE6-1AC9-4842-866E-EF8298C8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total() avg() </a:t>
            </a:r>
            <a:r>
              <a:rPr lang="ko-KR" altLang="en-US" dirty="0"/>
              <a:t>함수는 코딩으로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A687A2-68C9-4DDE-8B04-896EAB869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22" y="1825625"/>
            <a:ext cx="7738956" cy="4351338"/>
          </a:xfrm>
        </p:spPr>
      </p:pic>
    </p:spTree>
    <p:extLst>
      <p:ext uri="{BB962C8B-B14F-4D97-AF65-F5344CB8AC3E}">
        <p14:creationId xmlns:p14="http://schemas.microsoft.com/office/powerpoint/2010/main" val="9979224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E3F2C-163D-43C0-8A5F-5D5CE13F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883B44-87F4-4FEC-885B-E86B7D874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187" y="1825625"/>
            <a:ext cx="7723625" cy="4351338"/>
          </a:xfrm>
        </p:spPr>
      </p:pic>
    </p:spTree>
    <p:extLst>
      <p:ext uri="{BB962C8B-B14F-4D97-AF65-F5344CB8AC3E}">
        <p14:creationId xmlns:p14="http://schemas.microsoft.com/office/powerpoint/2010/main" val="739453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10E46-96B0-421C-9643-366C69D7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Jar file</a:t>
            </a:r>
            <a:r>
              <a:rPr lang="ko-KR" altLang="en-US" dirty="0"/>
              <a:t>로 </a:t>
            </a:r>
            <a:r>
              <a:rPr lang="en-US" altLang="ko-KR" dirty="0"/>
              <a:t>Export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59A715-DE4D-4199-AD52-4D5539F5C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619" y="1825625"/>
            <a:ext cx="7782761" cy="4351338"/>
          </a:xfrm>
        </p:spPr>
      </p:pic>
    </p:spTree>
    <p:extLst>
      <p:ext uri="{BB962C8B-B14F-4D97-AF65-F5344CB8AC3E}">
        <p14:creationId xmlns:p14="http://schemas.microsoft.com/office/powerpoint/2010/main" val="16372653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42F88-FB05-4FA5-8ADF-A073B09FE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612278-0509-426A-9CC3-98B1E943E7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컴파일한 </a:t>
            </a:r>
            <a:r>
              <a:rPr lang="en-US" altLang="ko-KR" dirty="0"/>
              <a:t>jar </a:t>
            </a:r>
            <a:r>
              <a:rPr lang="ko-KR" altLang="en-US" dirty="0"/>
              <a:t>파일을 수작업으로 로컬 저장소로 복사하는 작업이 추가적으로 필요함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3152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4F9FC-18AB-4827-A5C9-7568F0776E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 해결 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208C09-AC6F-475A-B5D8-E512D4C8C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maven</a:t>
            </a:r>
            <a:r>
              <a:rPr lang="ko-KR" altLang="en-US" dirty="0"/>
              <a:t>의 </a:t>
            </a:r>
            <a:r>
              <a:rPr lang="en-US" altLang="ko-KR" dirty="0"/>
              <a:t>install goal</a:t>
            </a:r>
            <a:r>
              <a:rPr lang="ko-KR" altLang="en-US" dirty="0"/>
              <a:t>을 이용하여 해결</a:t>
            </a:r>
          </a:p>
        </p:txBody>
      </p:sp>
    </p:spTree>
    <p:extLst>
      <p:ext uri="{BB962C8B-B14F-4D97-AF65-F5344CB8AC3E}">
        <p14:creationId xmlns:p14="http://schemas.microsoft.com/office/powerpoint/2010/main" val="21384472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E2BB-AC3C-4B79-9E58-39FB11F9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As </a:t>
            </a:r>
            <a:r>
              <a:rPr lang="ko-KR" altLang="en-US" dirty="0"/>
              <a:t>메뉴로</a:t>
            </a:r>
            <a:r>
              <a:rPr lang="en-US" altLang="ko-KR" dirty="0"/>
              <a:t>...</a:t>
            </a:r>
            <a:r>
              <a:rPr lang="ko-KR" altLang="en-US" dirty="0"/>
              <a:t> </a:t>
            </a:r>
            <a:r>
              <a:rPr lang="en-US" altLang="ko-KR" dirty="0"/>
              <a:t>(Maven</a:t>
            </a:r>
            <a:r>
              <a:rPr lang="ko-KR" altLang="en-US" dirty="0"/>
              <a:t>이 아님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E621BC-C3EE-4E8A-8D41-54F6911B8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70" y="1825625"/>
            <a:ext cx="7775460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7D8DC1E-F6A9-4AE9-A8B7-AA975A75735C}"/>
              </a:ext>
            </a:extLst>
          </p:cNvPr>
          <p:cNvSpPr/>
          <p:nvPr/>
        </p:nvSpPr>
        <p:spPr>
          <a:xfrm>
            <a:off x="2589947" y="4387466"/>
            <a:ext cx="2304781" cy="20604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685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AFFC68D-CCAA-4107-80B0-6631FEB56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191" y="1825625"/>
            <a:ext cx="7823618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FDFBDB-8915-431E-8943-CA599497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As → Maven install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AF6B14-E84F-485B-9834-3F833E0276FA}"/>
              </a:ext>
            </a:extLst>
          </p:cNvPr>
          <p:cNvSpPr/>
          <p:nvPr/>
        </p:nvSpPr>
        <p:spPr>
          <a:xfrm>
            <a:off x="4881326" y="5097470"/>
            <a:ext cx="1895992" cy="17377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24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3332F-C3FA-4764-943C-3FBCA5AA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Console</a:t>
            </a:r>
            <a:r>
              <a:rPr lang="ko-KR" altLang="en-US" dirty="0"/>
              <a:t> 창에서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0995D7D-A1E5-4E9E-9D2D-CBC113785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204" y="1825625"/>
            <a:ext cx="7791592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166F91-4946-4E22-949F-EAF5BB601607}"/>
              </a:ext>
            </a:extLst>
          </p:cNvPr>
          <p:cNvSpPr/>
          <p:nvPr/>
        </p:nvSpPr>
        <p:spPr>
          <a:xfrm>
            <a:off x="6839217" y="2902911"/>
            <a:ext cx="626590" cy="14150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272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6D21C-67BF-484C-A44D-840CA500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0D9AA9-6F5B-46AD-B0BA-8F30C653D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179" y="1825625"/>
            <a:ext cx="780164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2564E-0526-4230-B21E-8BCA2A97B7BF}"/>
              </a:ext>
            </a:extLst>
          </p:cNvPr>
          <p:cNvSpPr txBox="1"/>
          <p:nvPr/>
        </p:nvSpPr>
        <p:spPr>
          <a:xfrm>
            <a:off x="2225643" y="5178682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로컬 저장소에 </a:t>
            </a:r>
            <a:r>
              <a:rPr lang="en-US" altLang="ko-KR" dirty="0">
                <a:latin typeface="Consolas" panose="020B0609020204030204" pitchFamily="49" charset="0"/>
              </a:rPr>
              <a:t>install </a:t>
            </a:r>
            <a:r>
              <a:rPr lang="ko-KR" altLang="en-US" dirty="0">
                <a:latin typeface="Consolas" panose="020B0609020204030204" pitchFamily="49" charset="0"/>
              </a:rPr>
              <a:t>된 것을 확인</a:t>
            </a:r>
          </a:p>
        </p:txBody>
      </p:sp>
    </p:spTree>
    <p:extLst>
      <p:ext uri="{BB962C8B-B14F-4D97-AF65-F5344CB8AC3E}">
        <p14:creationId xmlns:p14="http://schemas.microsoft.com/office/powerpoint/2010/main" val="265245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19E2E-96B3-46DF-842C-8DBACD7E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mvn</a:t>
            </a:r>
            <a:r>
              <a:rPr lang="ko-KR" altLang="en-US" dirty="0"/>
              <a:t> </a:t>
            </a:r>
            <a:r>
              <a:rPr lang="en-US" altLang="ko-KR" dirty="0"/>
              <a:t>compile</a:t>
            </a:r>
            <a:r>
              <a:rPr lang="ko-KR" altLang="en-US" dirty="0"/>
              <a:t> 에러 발생시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15017EF-E019-459C-BBEA-5A2B19FED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848" y="1825625"/>
            <a:ext cx="77843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764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4B6EE-0507-41E8-9A4F-9FBDA642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탐색기를 이용하여 </a:t>
            </a:r>
            <a:r>
              <a:rPr lang="en-US" altLang="ko-KR" dirty="0"/>
              <a:t>install</a:t>
            </a:r>
            <a:r>
              <a:rPr lang="ko-KR" altLang="en-US" dirty="0"/>
              <a:t> 되었는지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66E2887-E3CB-43EC-A0C1-89A4F8785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187" y="1825625"/>
            <a:ext cx="7727626" cy="4351338"/>
          </a:xfrm>
        </p:spPr>
      </p:pic>
    </p:spTree>
    <p:extLst>
      <p:ext uri="{BB962C8B-B14F-4D97-AF65-F5344CB8AC3E}">
        <p14:creationId xmlns:p14="http://schemas.microsoft.com/office/powerpoint/2010/main" val="195158090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62954-EAF0-4253-A1F2-EF15F443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 저장소에 </a:t>
            </a:r>
            <a:r>
              <a:rPr lang="en-US" altLang="ko-KR" dirty="0"/>
              <a:t>install</a:t>
            </a:r>
            <a:r>
              <a:rPr lang="ko-KR" altLang="en-US" dirty="0"/>
              <a:t>된 라이브러리 사용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7B56E9-35D6-4F2B-8062-7A1391AA7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548" y="1825625"/>
            <a:ext cx="7734903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555E7E-A8F0-4F34-9C6F-65DB26EEA347}"/>
              </a:ext>
            </a:extLst>
          </p:cNvPr>
          <p:cNvSpPr/>
          <p:nvPr/>
        </p:nvSpPr>
        <p:spPr>
          <a:xfrm>
            <a:off x="4859810" y="3742006"/>
            <a:ext cx="1852962" cy="1522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66E0C-D5E2-461A-9FD3-FC05E550DED8}"/>
              </a:ext>
            </a:extLst>
          </p:cNvPr>
          <p:cNvSpPr txBox="1"/>
          <p:nvPr/>
        </p:nvSpPr>
        <p:spPr>
          <a:xfrm>
            <a:off x="2225643" y="5802627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Maven → Add </a:t>
            </a:r>
            <a:r>
              <a:rPr lang="en-US" altLang="ko-KR" dirty="0" err="1">
                <a:latin typeface="Consolas" panose="020B0609020204030204" pitchFamily="49" charset="0"/>
              </a:rPr>
              <a:t>Dependancy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0784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026E9-5D82-40A8-97E2-7084E1C1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검색해서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E78E67-CECB-4FCD-A824-A890B7223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187" y="1825625"/>
            <a:ext cx="7727626" cy="4351338"/>
          </a:xfrm>
        </p:spPr>
      </p:pic>
    </p:spTree>
    <p:extLst>
      <p:ext uri="{BB962C8B-B14F-4D97-AF65-F5344CB8AC3E}">
        <p14:creationId xmlns:p14="http://schemas.microsoft.com/office/powerpoint/2010/main" val="436456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B743B-B259-4C8A-A60B-41110F2B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방법으로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E08FE00-F57B-4900-B964-4189C26BF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571" y="1825625"/>
            <a:ext cx="776085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7DE20-EEAD-4D16-BD32-DED0C31E9A4B}"/>
              </a:ext>
            </a:extLst>
          </p:cNvPr>
          <p:cNvSpPr txBox="1"/>
          <p:nvPr/>
        </p:nvSpPr>
        <p:spPr>
          <a:xfrm>
            <a:off x="2225643" y="5738086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pom.xml </a:t>
            </a:r>
            <a:r>
              <a:rPr lang="ko-KR" altLang="en-US" dirty="0">
                <a:latin typeface="Consolas" panose="020B0609020204030204" pitchFamily="49" charset="0"/>
              </a:rPr>
              <a:t>수정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AC1672-D6FA-4930-AC83-FDD949F80898}"/>
              </a:ext>
            </a:extLst>
          </p:cNvPr>
          <p:cNvSpPr/>
          <p:nvPr/>
        </p:nvSpPr>
        <p:spPr>
          <a:xfrm>
            <a:off x="4526323" y="5054439"/>
            <a:ext cx="540529" cy="19529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75712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ACE1F-F2B7-493C-B4D9-C3BC2001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 저장소 </a:t>
            </a:r>
            <a:r>
              <a:rPr lang="en-US" altLang="ko-KR" dirty="0"/>
              <a:t>Rebuild Index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5436662-339A-4961-B1FE-9A06A4841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109" y="1825625"/>
            <a:ext cx="7743782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A107D72-3515-4C3A-9B27-B60631303705}"/>
              </a:ext>
            </a:extLst>
          </p:cNvPr>
          <p:cNvSpPr/>
          <p:nvPr/>
        </p:nvSpPr>
        <p:spPr>
          <a:xfrm>
            <a:off x="4784507" y="2902910"/>
            <a:ext cx="1229018" cy="17377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348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534A4-88F1-4D10-838D-E8CE5142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추가할 라이브러리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C983DD-ACB0-4EE7-8D05-6DEBB6E53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37" y="1825625"/>
            <a:ext cx="7769726" cy="4351338"/>
          </a:xfrm>
        </p:spPr>
      </p:pic>
    </p:spTree>
    <p:extLst>
      <p:ext uri="{BB962C8B-B14F-4D97-AF65-F5344CB8AC3E}">
        <p14:creationId xmlns:p14="http://schemas.microsoft.com/office/powerpoint/2010/main" val="31677257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C578E-1C97-4A96-99BB-0529340E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84A74D2-B51E-42F7-844B-0992FC693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969" y="1825625"/>
            <a:ext cx="7790062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0AF1BF-341F-41DF-B12A-172D84DDC08B}"/>
              </a:ext>
            </a:extLst>
          </p:cNvPr>
          <p:cNvSpPr/>
          <p:nvPr/>
        </p:nvSpPr>
        <p:spPr>
          <a:xfrm>
            <a:off x="5655877" y="2870637"/>
            <a:ext cx="440123" cy="19529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41870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60A5FA5-4F21-40DE-B694-D096AF16F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741" y="1825625"/>
            <a:ext cx="7736518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F8C1811-8D20-49B7-B762-A593785F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결과 확인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405C12-1C52-4F9E-B3A0-799536D756E9}"/>
              </a:ext>
            </a:extLst>
          </p:cNvPr>
          <p:cNvSpPr/>
          <p:nvPr/>
        </p:nvSpPr>
        <p:spPr>
          <a:xfrm>
            <a:off x="4676931" y="2773818"/>
            <a:ext cx="551285" cy="22756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5B883F8-DF3E-42CE-AEBF-8E6520D580B9}"/>
              </a:ext>
            </a:extLst>
          </p:cNvPr>
          <p:cNvSpPr/>
          <p:nvPr/>
        </p:nvSpPr>
        <p:spPr>
          <a:xfrm>
            <a:off x="6249340" y="4701230"/>
            <a:ext cx="551285" cy="22756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2274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F8162-1D28-4F0C-9915-CCDD5C0B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159452-2AD1-40B1-BAC4-925A1B7F4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995" y="1825625"/>
            <a:ext cx="7764009" cy="4351338"/>
          </a:xfrm>
        </p:spPr>
      </p:pic>
    </p:spTree>
    <p:extLst>
      <p:ext uri="{BB962C8B-B14F-4D97-AF65-F5344CB8AC3E}">
        <p14:creationId xmlns:p14="http://schemas.microsoft.com/office/powerpoint/2010/main" val="69306812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90AE9-72C5-4AF6-A610-C340ED02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아이콘 모양이 </a:t>
            </a:r>
            <a:r>
              <a:rPr lang="ko-KR" altLang="en-US" dirty="0" err="1"/>
              <a:t>다른이유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2A82EF-9725-4CA4-BED8-1121AC9C1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057" y="1825625"/>
            <a:ext cx="775988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41408-3AE7-4CF5-9A55-A2AB2815A764}"/>
              </a:ext>
            </a:extLst>
          </p:cNvPr>
          <p:cNvSpPr txBox="1"/>
          <p:nvPr/>
        </p:nvSpPr>
        <p:spPr>
          <a:xfrm>
            <a:off x="2225643" y="5738086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이클립스에서 두개의 프로젝트를 같이 띄웠기 때문</a:t>
            </a:r>
          </a:p>
        </p:txBody>
      </p:sp>
    </p:spTree>
    <p:extLst>
      <p:ext uri="{BB962C8B-B14F-4D97-AF65-F5344CB8AC3E}">
        <p14:creationId xmlns:p14="http://schemas.microsoft.com/office/powerpoint/2010/main" val="204464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ACBDD-1899-44B7-8A96-26143815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에 </a:t>
            </a:r>
            <a:r>
              <a:rPr lang="en-US" altLang="ko-KR" dirty="0"/>
              <a:t>JRE </a:t>
            </a:r>
            <a:r>
              <a:rPr lang="ko-KR" altLang="en-US" dirty="0"/>
              <a:t>버전을 기입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ABB7D81-ED43-4254-9EE9-04592E5FD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935" y="1825625"/>
            <a:ext cx="7738130" cy="435133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A287D8-F009-4467-B192-BEBA9618749B}"/>
              </a:ext>
            </a:extLst>
          </p:cNvPr>
          <p:cNvSpPr/>
          <p:nvPr/>
        </p:nvSpPr>
        <p:spPr>
          <a:xfrm>
            <a:off x="3282089" y="4456410"/>
            <a:ext cx="3778588" cy="76603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826E21F0-0AEE-4E0B-9A02-F8F82544D40D}"/>
              </a:ext>
            </a:extLst>
          </p:cNvPr>
          <p:cNvSpPr/>
          <p:nvPr/>
        </p:nvSpPr>
        <p:spPr>
          <a:xfrm>
            <a:off x="7078883" y="4603759"/>
            <a:ext cx="1036948" cy="47134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A6ABA-D02B-47E6-B3B2-A73C47398CDC}"/>
              </a:ext>
            </a:extLst>
          </p:cNvPr>
          <p:cNvSpPr txBox="1"/>
          <p:nvPr/>
        </p:nvSpPr>
        <p:spPr>
          <a:xfrm>
            <a:off x="8229600" y="4603759"/>
            <a:ext cx="2904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여기서는 </a:t>
            </a:r>
            <a:r>
              <a:rPr lang="en-US" altLang="ko-KR" dirty="0"/>
              <a:t>JRE 1.8</a:t>
            </a:r>
            <a:r>
              <a:rPr lang="ko-KR" altLang="en-US" dirty="0"/>
              <a:t> 로 설정</a:t>
            </a:r>
          </a:p>
        </p:txBody>
      </p:sp>
    </p:spTree>
    <p:extLst>
      <p:ext uri="{BB962C8B-B14F-4D97-AF65-F5344CB8AC3E}">
        <p14:creationId xmlns:p14="http://schemas.microsoft.com/office/powerpoint/2010/main" val="4860590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AF56B-1A10-45D4-9C53-16E1F855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App.java</a:t>
            </a:r>
            <a:r>
              <a:rPr lang="ko-KR" altLang="en-US" dirty="0"/>
              <a:t>에 추가한 라이브러리 사용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A6EC64-490B-4B78-80CA-F1B8D4C25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66" y="1825625"/>
            <a:ext cx="7810468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9DFE42-76D9-497D-A112-28DAE4905F06}"/>
              </a:ext>
            </a:extLst>
          </p:cNvPr>
          <p:cNvSpPr/>
          <p:nvPr/>
        </p:nvSpPr>
        <p:spPr>
          <a:xfrm>
            <a:off x="4710996" y="4001294"/>
            <a:ext cx="1786623" cy="2264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503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F4D9F-8EBB-4515-902B-1F55B996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BD63C0-FA97-4633-842D-A7FC1300A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651" y="1825625"/>
            <a:ext cx="7842698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F96DDDF-B655-48DD-8CCE-F9EB03CB522B}"/>
              </a:ext>
            </a:extLst>
          </p:cNvPr>
          <p:cNvSpPr/>
          <p:nvPr/>
        </p:nvSpPr>
        <p:spPr>
          <a:xfrm>
            <a:off x="4206241" y="4464562"/>
            <a:ext cx="4679576" cy="30107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6778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08523-2A0E-442F-B7EA-670943ED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라이브러리가 추가된 것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36C887-5479-4680-96BE-BE2345BC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719" y="1825625"/>
            <a:ext cx="7778562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3F89414-96B0-4B0D-A2C2-8F1882F5E6B4}"/>
              </a:ext>
            </a:extLst>
          </p:cNvPr>
          <p:cNvSpPr/>
          <p:nvPr/>
        </p:nvSpPr>
        <p:spPr>
          <a:xfrm>
            <a:off x="2732443" y="4905625"/>
            <a:ext cx="2205317" cy="29031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7868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913A9-02F2-4B82-A1E7-900A653A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0AFEE7-2312-4E38-9A23-FA0542423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187" y="1825625"/>
            <a:ext cx="7727626" cy="4351338"/>
          </a:xfrm>
        </p:spPr>
      </p:pic>
    </p:spTree>
    <p:extLst>
      <p:ext uri="{BB962C8B-B14F-4D97-AF65-F5344CB8AC3E}">
        <p14:creationId xmlns:p14="http://schemas.microsoft.com/office/powerpoint/2010/main" val="68356917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7B8D1-A980-4A30-B10A-C9B68CE58F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61C8B7-31A1-4DE8-8001-56B5A1E209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수고 하셨습니다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개인 창작물이 아닌 유튜브 영상 참조한 거라서 저작권 문제가 있을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748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40B7C-6FB5-44C3-8D0B-43C4FE69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mvn</a:t>
            </a:r>
            <a:r>
              <a:rPr lang="ko-KR" altLang="en-US" dirty="0"/>
              <a:t> </a:t>
            </a:r>
            <a:r>
              <a:rPr lang="en-US" altLang="ko-KR" dirty="0"/>
              <a:t>compile</a:t>
            </a:r>
            <a:r>
              <a:rPr lang="ko-KR" altLang="en-US" dirty="0"/>
              <a:t> 정상 확인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C37DA78-3C4D-4496-8C06-FBFE359B9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571" y="1825625"/>
            <a:ext cx="7760858" cy="435133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13FC5B-FEEC-48AE-9574-AC43D941EB2C}"/>
              </a:ext>
            </a:extLst>
          </p:cNvPr>
          <p:cNvSpPr/>
          <p:nvPr/>
        </p:nvSpPr>
        <p:spPr>
          <a:xfrm>
            <a:off x="3649735" y="3333498"/>
            <a:ext cx="1082521" cy="19100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5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A2D-BB9D-4E32-9FF6-9DC1FB73E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1.Maven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B39286-DFA7-4B51-B182-51106D8AD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098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5B52C-DC2B-4F1E-AE9F-8B856B93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mvn</a:t>
            </a:r>
            <a:r>
              <a:rPr lang="en-US" altLang="ko-KR" dirty="0"/>
              <a:t> package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46D45D-8788-4320-AA03-0E28A5307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404" y="1825625"/>
            <a:ext cx="77051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8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443D8-2331-449A-B348-F0900DEE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실행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069FF7-0320-49AB-B95A-B6BC1BD47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625" y="1825625"/>
            <a:ext cx="7864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16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88522C-3B51-4827-A323-A0B00815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08" y="1154233"/>
            <a:ext cx="8108383" cy="454953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529CA38-5AF3-4A61-BE24-F2CF0B6562DB}"/>
              </a:ext>
            </a:extLst>
          </p:cNvPr>
          <p:cNvSpPr/>
          <p:nvPr/>
        </p:nvSpPr>
        <p:spPr>
          <a:xfrm>
            <a:off x="3602601" y="3946240"/>
            <a:ext cx="5343436" cy="27696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43A44-3EF9-48AC-B799-27677AFED6BC}"/>
              </a:ext>
            </a:extLst>
          </p:cNvPr>
          <p:cNvSpPr txBox="1"/>
          <p:nvPr/>
        </p:nvSpPr>
        <p:spPr>
          <a:xfrm>
            <a:off x="2070089" y="4500064"/>
            <a:ext cx="799773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java</a:t>
            </a:r>
            <a:r>
              <a:rPr lang="ko-KR" altLang="en-US" sz="3200" dirty="0">
                <a:latin typeface="Consolas" panose="020B0609020204030204" pitchFamily="49" charset="0"/>
              </a:rPr>
              <a:t> </a:t>
            </a:r>
            <a:r>
              <a:rPr lang="en-US" altLang="ko-KR" sz="3200" dirty="0">
                <a:latin typeface="Consolas" panose="020B0609020204030204" pitchFamily="49" charset="0"/>
              </a:rPr>
              <a:t>-cp</a:t>
            </a:r>
            <a:r>
              <a:rPr lang="ko-KR" altLang="en-US" sz="3200" dirty="0">
                <a:latin typeface="Consolas" panose="020B0609020204030204" pitchFamily="49" charset="0"/>
              </a:rPr>
              <a:t> </a:t>
            </a:r>
            <a:r>
              <a:rPr lang="en-US" altLang="ko-KR" sz="3200" dirty="0">
                <a:latin typeface="Consolas" panose="020B0609020204030204" pitchFamily="49" charset="0"/>
              </a:rPr>
              <a:t>jar</a:t>
            </a:r>
            <a:r>
              <a:rPr lang="ko-KR" altLang="en-US" sz="3200" dirty="0">
                <a:latin typeface="Consolas" panose="020B0609020204030204" pitchFamily="49" charset="0"/>
              </a:rPr>
              <a:t>파일명 클래스명</a:t>
            </a:r>
          </a:p>
        </p:txBody>
      </p:sp>
    </p:spTree>
    <p:extLst>
      <p:ext uri="{BB962C8B-B14F-4D97-AF65-F5344CB8AC3E}">
        <p14:creationId xmlns:p14="http://schemas.microsoft.com/office/powerpoint/2010/main" val="266579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37B27-9667-4B0B-BB63-E623D6BE0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5.Build Lifecycle</a:t>
            </a:r>
            <a:r>
              <a:rPr lang="ko-KR" altLang="en-US" dirty="0"/>
              <a:t>과 </a:t>
            </a:r>
            <a:r>
              <a:rPr lang="en-US" altLang="ko-KR" dirty="0"/>
              <a:t>Phase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35F165-D84C-4165-80CF-DB0B6DA600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phase, plugin, goal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384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BCAD9-C9D0-47D1-8FBA-62D1D3A2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D55407E-17A3-44A6-8880-47F0D443B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133" y="1825625"/>
            <a:ext cx="77397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2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CB2AF-45B7-472B-9689-85C451DB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461110C-95FA-4D65-BB5C-23B6A04E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309" y="1825625"/>
            <a:ext cx="77453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52AF8-B93E-4836-BBAC-E0EBE706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/>
              <a:t>goal(</a:t>
            </a:r>
            <a:r>
              <a:rPr lang="ko-KR" altLang="en-US" dirty="0"/>
              <a:t>프로젝트 구성별로 달라짐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6C90E4C-14C5-4ECD-B0EB-3445CF65B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176" y="1825625"/>
            <a:ext cx="77196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11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B7E50-0341-4809-850E-7AB5F6F6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Phase Plug-in Goal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2DED37-9244-4351-AB9B-3C3233482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935" y="1825625"/>
            <a:ext cx="7738130" cy="4351338"/>
          </a:xfrm>
        </p:spPr>
      </p:pic>
    </p:spTree>
    <p:extLst>
      <p:ext uri="{BB962C8B-B14F-4D97-AF65-F5344CB8AC3E}">
        <p14:creationId xmlns:p14="http://schemas.microsoft.com/office/powerpoint/2010/main" val="511692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0F73-9F6F-4397-81E9-13F89BCE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compile goal</a:t>
            </a:r>
            <a:r>
              <a:rPr lang="ko-KR" altLang="en-US" dirty="0">
                <a:latin typeface="Consolas" panose="020B0609020204030204" pitchFamily="49" charset="0"/>
              </a:rPr>
              <a:t>에 대한 상세 내용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234E00-54D4-40A5-8F3A-27747DE2E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229" y="1825625"/>
            <a:ext cx="7625541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780C6E-B3F5-4E5E-85CD-5ED2F8D8A8DC}"/>
              </a:ext>
            </a:extLst>
          </p:cNvPr>
          <p:cNvSpPr/>
          <p:nvPr/>
        </p:nvSpPr>
        <p:spPr>
          <a:xfrm>
            <a:off x="3663197" y="2050619"/>
            <a:ext cx="2780633" cy="39136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37B64-DC72-4693-8F93-D24C2F7B1C6A}"/>
              </a:ext>
            </a:extLst>
          </p:cNvPr>
          <p:cNvSpPr txBox="1"/>
          <p:nvPr/>
        </p:nvSpPr>
        <p:spPr>
          <a:xfrm>
            <a:off x="2283229" y="3798599"/>
            <a:ext cx="752774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onsolas" panose="020B0609020204030204" pitchFamily="49" charset="0"/>
              </a:rPr>
              <a:t>mvn</a:t>
            </a:r>
            <a:r>
              <a:rPr lang="en-US" altLang="ko-KR" sz="3200" dirty="0">
                <a:latin typeface="Consolas" panose="020B0609020204030204" pitchFamily="49" charset="0"/>
              </a:rPr>
              <a:t> </a:t>
            </a:r>
            <a:r>
              <a:rPr lang="en-US" altLang="ko-KR" sz="3200" dirty="0" err="1">
                <a:latin typeface="Consolas" panose="020B0609020204030204" pitchFamily="49" charset="0"/>
              </a:rPr>
              <a:t>help:describe</a:t>
            </a:r>
            <a:r>
              <a:rPr lang="en-US" altLang="ko-KR" sz="3200" dirty="0">
                <a:latin typeface="Consolas" panose="020B0609020204030204" pitchFamily="49" charset="0"/>
              </a:rPr>
              <a:t> -</a:t>
            </a:r>
            <a:r>
              <a:rPr lang="en-US" altLang="ko-KR" sz="3200" dirty="0" err="1">
                <a:latin typeface="Consolas" panose="020B0609020204030204" pitchFamily="49" charset="0"/>
              </a:rPr>
              <a:t>Dcmd</a:t>
            </a:r>
            <a:r>
              <a:rPr lang="en-US" altLang="ko-KR" sz="3200" dirty="0">
                <a:latin typeface="Consolas" panose="020B0609020204030204" pitchFamily="49" charset="0"/>
              </a:rPr>
              <a:t>=compile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139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A78B5-EB67-499E-8D25-04C9119F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9C413AE-24B8-4A43-B086-3C0FA25DE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632" y="1825625"/>
            <a:ext cx="7690736" cy="4351338"/>
          </a:xfrm>
        </p:spPr>
      </p:pic>
    </p:spTree>
    <p:extLst>
      <p:ext uri="{BB962C8B-B14F-4D97-AF65-F5344CB8AC3E}">
        <p14:creationId xmlns:p14="http://schemas.microsoft.com/office/powerpoint/2010/main" val="57811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DBEE0-5312-4909-9E5A-E23EA9BE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Maven vs IDE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DDBEB4-CC9D-4C43-944F-648B2BADC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668" y="1825625"/>
            <a:ext cx="7804664" cy="4351338"/>
          </a:xfrm>
        </p:spPr>
      </p:pic>
    </p:spTree>
    <p:extLst>
      <p:ext uri="{BB962C8B-B14F-4D97-AF65-F5344CB8AC3E}">
        <p14:creationId xmlns:p14="http://schemas.microsoft.com/office/powerpoint/2010/main" val="1024771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BF763-A98A-408C-9E29-A7FDE9A8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Available Plugins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95E2F2-773F-4B36-9162-32BFD24F6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93" y="1825625"/>
            <a:ext cx="7754214" cy="4351338"/>
          </a:xfrm>
        </p:spPr>
      </p:pic>
    </p:spTree>
    <p:extLst>
      <p:ext uri="{BB962C8B-B14F-4D97-AF65-F5344CB8AC3E}">
        <p14:creationId xmlns:p14="http://schemas.microsoft.com/office/powerpoint/2010/main" val="3219287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D6278-0261-4C55-AD97-F55DC2F82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6.Maven </a:t>
            </a:r>
            <a:r>
              <a:rPr lang="ko-KR" altLang="en-US" dirty="0"/>
              <a:t>프로젝트 이클립스에서 로드하기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56AC3-2B94-473C-BB6B-B839B9F23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46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1CD7-CF5F-4C6F-A099-7F3F4CE3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AA8131-D539-4508-8A1F-04ED509F2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373" y="1825625"/>
            <a:ext cx="7725254" cy="4351338"/>
          </a:xfrm>
        </p:spPr>
      </p:pic>
    </p:spTree>
    <p:extLst>
      <p:ext uri="{BB962C8B-B14F-4D97-AF65-F5344CB8AC3E}">
        <p14:creationId xmlns:p14="http://schemas.microsoft.com/office/powerpoint/2010/main" val="1035618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7831F-0ED3-4AF8-80C4-39089DD0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Maven </a:t>
            </a:r>
            <a:r>
              <a:rPr lang="ko-KR" altLang="en-US" dirty="0"/>
              <a:t>이클립스 </a:t>
            </a:r>
            <a:r>
              <a:rPr lang="en-US" altLang="ko-KR" dirty="0"/>
              <a:t>Plugin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FDBC39-190D-40A7-AECC-CBC06E083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354" y="1825625"/>
            <a:ext cx="7701291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A6587C4-694F-47AF-AAD3-5C6DCD1587D3}"/>
              </a:ext>
            </a:extLst>
          </p:cNvPr>
          <p:cNvSpPr/>
          <p:nvPr/>
        </p:nvSpPr>
        <p:spPr>
          <a:xfrm>
            <a:off x="3136073" y="3115626"/>
            <a:ext cx="456981" cy="15469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60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EF3C8-AD15-4BA6-A5CB-A2140109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E81128-3CDE-4700-83AF-33966B484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37" y="1825625"/>
            <a:ext cx="7769726" cy="4351338"/>
          </a:xfrm>
        </p:spPr>
      </p:pic>
    </p:spTree>
    <p:extLst>
      <p:ext uri="{BB962C8B-B14F-4D97-AF65-F5344CB8AC3E}">
        <p14:creationId xmlns:p14="http://schemas.microsoft.com/office/powerpoint/2010/main" val="369341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862CC-DC58-4E31-9E4F-D9AF3E93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7F8F45-0FB1-4001-AA36-2E3A1C0DA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452" y="1825625"/>
            <a:ext cx="7825095" cy="4351338"/>
          </a:xfrm>
        </p:spPr>
      </p:pic>
    </p:spTree>
    <p:extLst>
      <p:ext uri="{BB962C8B-B14F-4D97-AF65-F5344CB8AC3E}">
        <p14:creationId xmlns:p14="http://schemas.microsoft.com/office/powerpoint/2010/main" val="2724763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2E6E4-969E-495C-88C9-D664572F1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Maven </a:t>
            </a:r>
            <a:r>
              <a:rPr lang="ko-KR" altLang="en-US" dirty="0"/>
              <a:t>프로젝트 </a:t>
            </a:r>
            <a:r>
              <a:rPr lang="ko-KR" altLang="en-US" dirty="0" err="1"/>
              <a:t>임포트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420A24-63AF-449F-B188-103F9D3B9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eclipse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921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5309-0AF6-4B57-B3CA-F72E0D0AA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A9E0105-13D1-4C46-AB12-330F2E5FA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358" y="1825625"/>
            <a:ext cx="7733283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E52BEE-CC76-4D76-86AE-4071AB60F26D}"/>
              </a:ext>
            </a:extLst>
          </p:cNvPr>
          <p:cNvSpPr/>
          <p:nvPr/>
        </p:nvSpPr>
        <p:spPr>
          <a:xfrm>
            <a:off x="2229358" y="4144113"/>
            <a:ext cx="3762368" cy="36772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37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3882E-2FB1-47B4-BD97-7112A45C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Maven → Existing Maven Projects </a:t>
            </a:r>
            <a:r>
              <a:rPr lang="ko-KR" altLang="en-US" dirty="0"/>
              <a:t>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91CE24-3AD3-4B64-B433-22E3B4BDF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392" y="1825625"/>
            <a:ext cx="7781216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692AE0-D8E5-4EB9-AD6D-54F60A975AD7}"/>
              </a:ext>
            </a:extLst>
          </p:cNvPr>
          <p:cNvSpPr/>
          <p:nvPr/>
        </p:nvSpPr>
        <p:spPr>
          <a:xfrm>
            <a:off x="4924431" y="3633566"/>
            <a:ext cx="995106" cy="18044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B053C1-D695-446B-BC0B-56A7AD76F4CF}"/>
              </a:ext>
            </a:extLst>
          </p:cNvPr>
          <p:cNvSpPr/>
          <p:nvPr/>
        </p:nvSpPr>
        <p:spPr>
          <a:xfrm>
            <a:off x="5786695" y="4875201"/>
            <a:ext cx="590042" cy="18044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092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BDE61-DD40-4A3E-BFAD-482FB0D3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이 위치한 디렉토리 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3F7DEA-D51A-44E4-A842-DBC8F8D5A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929" y="1825625"/>
            <a:ext cx="7604141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432D97A-5537-4D15-947D-38BDB61FACAF}"/>
              </a:ext>
            </a:extLst>
          </p:cNvPr>
          <p:cNvSpPr/>
          <p:nvPr/>
        </p:nvSpPr>
        <p:spPr>
          <a:xfrm>
            <a:off x="5100893" y="2526661"/>
            <a:ext cx="995106" cy="18044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E661CE-69C3-4304-97EA-A4057B270FFC}"/>
              </a:ext>
            </a:extLst>
          </p:cNvPr>
          <p:cNvSpPr/>
          <p:nvPr/>
        </p:nvSpPr>
        <p:spPr>
          <a:xfrm>
            <a:off x="7098137" y="5332400"/>
            <a:ext cx="590042" cy="18044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18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F2532-8356-4B99-9418-B3550504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에서 빌드 도구를 사용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9A9CB1-687D-47A4-9289-C68E13B50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848" y="1825625"/>
            <a:ext cx="7784303" cy="4351338"/>
          </a:xfrm>
        </p:spPr>
      </p:pic>
    </p:spTree>
    <p:extLst>
      <p:ext uri="{BB962C8B-B14F-4D97-AF65-F5344CB8AC3E}">
        <p14:creationId xmlns:p14="http://schemas.microsoft.com/office/powerpoint/2010/main" val="2452842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780C6-05B0-4B38-8290-84DCEDA8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21E953-003A-45E8-9906-7084E1B9E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52" y="1825625"/>
            <a:ext cx="7708496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77E1E51-2F42-474C-B46F-4EEAC7BB4404}"/>
              </a:ext>
            </a:extLst>
          </p:cNvPr>
          <p:cNvSpPr/>
          <p:nvPr/>
        </p:nvSpPr>
        <p:spPr>
          <a:xfrm>
            <a:off x="2405821" y="2252315"/>
            <a:ext cx="469726" cy="35853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2ED8F-CA6F-4F14-8D87-B0A274D2B7F1}"/>
              </a:ext>
            </a:extLst>
          </p:cNvPr>
          <p:cNvSpPr txBox="1"/>
          <p:nvPr/>
        </p:nvSpPr>
        <p:spPr>
          <a:xfrm>
            <a:off x="2241752" y="4895878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아이콘 좌측 상단에 </a:t>
            </a:r>
            <a:r>
              <a:rPr lang="en-US" altLang="ko-KR" dirty="0">
                <a:latin typeface="Consolas" panose="020B0609020204030204" pitchFamily="49" charset="0"/>
              </a:rPr>
              <a:t>M</a:t>
            </a:r>
            <a:r>
              <a:rPr lang="ko-KR" altLang="en-US" dirty="0">
                <a:latin typeface="Consolas" panose="020B0609020204030204" pitchFamily="49" charset="0"/>
              </a:rPr>
              <a:t>이라고 마크가 되어있음</a:t>
            </a:r>
            <a:r>
              <a:rPr lang="en-US" altLang="ko-KR" dirty="0">
                <a:latin typeface="Consolas" panose="020B0609020204030204" pitchFamily="49" charset="0"/>
              </a:rPr>
              <a:t>(Maven Project</a:t>
            </a:r>
            <a:r>
              <a:rPr lang="ko-KR" altLang="en-US" dirty="0">
                <a:latin typeface="Consolas" panose="020B0609020204030204" pitchFamily="49" charset="0"/>
              </a:rPr>
              <a:t>를 의미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386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8B791-7EC5-42C2-B0B3-FAA6F37D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Consolas" panose="020B0609020204030204" pitchFamily="49" charset="0"/>
              </a:rPr>
              <a:t>실행 </a:t>
            </a:r>
            <a:r>
              <a:rPr lang="en-US" altLang="ko-KR" dirty="0">
                <a:latin typeface="Consolas" panose="020B0609020204030204" pitchFamily="49" charset="0"/>
              </a:rPr>
              <a:t>(Ctrl + F11)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2C9A59-102E-4081-BD7D-F4E498D92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619" y="1825625"/>
            <a:ext cx="7782761" cy="4351338"/>
          </a:xfrm>
        </p:spPr>
      </p:pic>
    </p:spTree>
    <p:extLst>
      <p:ext uri="{BB962C8B-B14F-4D97-AF65-F5344CB8AC3E}">
        <p14:creationId xmlns:p14="http://schemas.microsoft.com/office/powerpoint/2010/main" val="1647376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BE8B0-1FF2-44C9-BE82-A53BA910C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 </a:t>
            </a:r>
            <a:r>
              <a:rPr lang="en-US" altLang="ko-KR" dirty="0"/>
              <a:t>compile</a:t>
            </a:r>
            <a:r>
              <a:rPr lang="ko-KR" altLang="en-US" dirty="0"/>
              <a:t> </a:t>
            </a:r>
            <a:r>
              <a:rPr lang="en-US" altLang="ko-KR" dirty="0"/>
              <a:t>Plug-in</a:t>
            </a:r>
            <a:r>
              <a:rPr lang="ko-KR" altLang="en-US" dirty="0"/>
              <a:t>으로 </a:t>
            </a:r>
            <a:r>
              <a:rPr lang="en-US" altLang="ko-KR" dirty="0"/>
              <a:t>JDK </a:t>
            </a:r>
            <a:r>
              <a:rPr lang="ko-KR" altLang="en-US" dirty="0"/>
              <a:t>버전 변경하기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13610B-EC80-4166-9594-1C450D6420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1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35307-92D0-44BC-B013-3F57CA2F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goal</a:t>
            </a:r>
            <a:r>
              <a:rPr lang="ko-KR" altLang="en-US" dirty="0"/>
              <a:t>의 플러그인 확인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968E68-F0E3-4FBF-B5ED-5DA08B521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358" y="1825625"/>
            <a:ext cx="7869283" cy="4351338"/>
          </a:xfrm>
        </p:spPr>
      </p:pic>
    </p:spTree>
    <p:extLst>
      <p:ext uri="{BB962C8B-B14F-4D97-AF65-F5344CB8AC3E}">
        <p14:creationId xmlns:p14="http://schemas.microsoft.com/office/powerpoint/2010/main" val="2712825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B4AB3-FC83-4CC8-A040-BB0100F0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</a:t>
            </a:r>
            <a:r>
              <a:rPr lang="ko-KR" altLang="en-US" dirty="0"/>
              <a:t> </a:t>
            </a:r>
            <a:r>
              <a:rPr lang="en-US" altLang="ko-KR" dirty="0"/>
              <a:t>goal</a:t>
            </a:r>
            <a:r>
              <a:rPr lang="ko-KR" altLang="en-US" dirty="0"/>
              <a:t>에 대한 상세 정보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7C2BC3-9911-4C35-A69F-FE39E03B7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212" y="1825625"/>
            <a:ext cx="7765575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AAB766-282D-4544-8ECA-ACD3AB49557F}"/>
              </a:ext>
            </a:extLst>
          </p:cNvPr>
          <p:cNvSpPr/>
          <p:nvPr/>
        </p:nvSpPr>
        <p:spPr>
          <a:xfrm>
            <a:off x="3653707" y="3155959"/>
            <a:ext cx="692381" cy="27304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04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D9A84-1F2D-43A5-B2DB-C6F3F58C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goal </a:t>
            </a:r>
            <a:r>
              <a:rPr lang="ko-KR" altLang="en-US" dirty="0" err="1"/>
              <a:t>변경전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09F560-9068-4CB0-83C9-75219D495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613" y="1825625"/>
            <a:ext cx="7710773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BEA46AC-B9FB-4CD4-9840-648E59751A9A}"/>
              </a:ext>
            </a:extLst>
          </p:cNvPr>
          <p:cNvSpPr/>
          <p:nvPr/>
        </p:nvSpPr>
        <p:spPr>
          <a:xfrm>
            <a:off x="4223863" y="2800957"/>
            <a:ext cx="789201" cy="2542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850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1C-8800-43B7-9C9C-41CF63F2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 </a:t>
            </a:r>
            <a:r>
              <a:rPr lang="ko-KR" altLang="en-US" dirty="0"/>
              <a:t>파일 수정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75169C-5330-4C59-B9C6-182AE3C41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781" y="1825625"/>
            <a:ext cx="7762437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F6894D-B034-44FA-8538-E0D388E75F65}"/>
              </a:ext>
            </a:extLst>
          </p:cNvPr>
          <p:cNvSpPr/>
          <p:nvPr/>
        </p:nvSpPr>
        <p:spPr>
          <a:xfrm>
            <a:off x="2836126" y="4984759"/>
            <a:ext cx="3962707" cy="88891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917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7C959-108B-499E-8E8D-4C8D27EB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 Overview </a:t>
            </a:r>
            <a:r>
              <a:rPr lang="ko-KR" altLang="en-US" dirty="0"/>
              <a:t>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C3D7FEB-A11C-484A-9FC8-8033B4CAE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057" y="1825625"/>
            <a:ext cx="7759886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01DAE90-78D0-4812-B32E-DA8EC3CFBD8A}"/>
              </a:ext>
            </a:extLst>
          </p:cNvPr>
          <p:cNvSpPr/>
          <p:nvPr/>
        </p:nvSpPr>
        <p:spPr>
          <a:xfrm>
            <a:off x="2470366" y="3833691"/>
            <a:ext cx="3188157" cy="36179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72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AE718-257F-480A-86E8-B95B02B4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 </a:t>
            </a:r>
            <a:r>
              <a:rPr lang="ko-KR" altLang="en-US" dirty="0" err="1"/>
              <a:t>변경시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B47E4F-1C35-4479-A8B5-DD3E4DD93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548" y="1825625"/>
            <a:ext cx="7734903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E53DF7-1863-4E2F-9E57-C595523653F1}"/>
              </a:ext>
            </a:extLst>
          </p:cNvPr>
          <p:cNvSpPr/>
          <p:nvPr/>
        </p:nvSpPr>
        <p:spPr>
          <a:xfrm>
            <a:off x="7504946" y="3155410"/>
            <a:ext cx="2458505" cy="27359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BE526142-0657-45C6-99B9-00F01F7B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48" y="1978025"/>
            <a:ext cx="77349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83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8C098-0075-4AD4-BE93-768C42E6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</a:t>
            </a:r>
            <a:r>
              <a:rPr lang="ko-KR" altLang="en-US" dirty="0"/>
              <a:t> </a:t>
            </a:r>
            <a:r>
              <a:rPr lang="en-US" altLang="ko-KR" dirty="0"/>
              <a:t>goal</a:t>
            </a:r>
            <a:r>
              <a:rPr lang="ko-KR" altLang="en-US" dirty="0"/>
              <a:t> 변경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2AB8001-E3B8-4496-ABAC-BF2B0B434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272" y="1825625"/>
            <a:ext cx="774945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B3A54-A2FD-465E-966F-6EA6FDEDD27C}"/>
              </a:ext>
            </a:extLst>
          </p:cNvPr>
          <p:cNvSpPr txBox="1"/>
          <p:nvPr/>
        </p:nvSpPr>
        <p:spPr>
          <a:xfrm>
            <a:off x="2221272" y="5269583"/>
            <a:ext cx="774945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onsolas" panose="020B0609020204030204" pitchFamily="49" charset="0"/>
              </a:rPr>
              <a:t>이와 같이 </a:t>
            </a:r>
            <a:r>
              <a:rPr lang="en-US" altLang="ko-KR" sz="2400" dirty="0">
                <a:latin typeface="Consolas" panose="020B0609020204030204" pitchFamily="49" charset="0"/>
              </a:rPr>
              <a:t>plugin</a:t>
            </a:r>
            <a:r>
              <a:rPr lang="ko-KR" altLang="en-US" sz="2400" dirty="0">
                <a:latin typeface="Consolas" panose="020B0609020204030204" pitchFamily="49" charset="0"/>
              </a:rPr>
              <a:t>으로 하는 것이 정석이나 앞에서 본 </a:t>
            </a:r>
            <a:r>
              <a:rPr lang="en-US" altLang="ko-KR" sz="2400" dirty="0">
                <a:latin typeface="Consolas" panose="020B0609020204030204" pitchFamily="49" charset="0"/>
              </a:rPr>
              <a:t>properties</a:t>
            </a:r>
            <a:r>
              <a:rPr lang="ko-KR" altLang="en-US" sz="2400" dirty="0">
                <a:latin typeface="Consolas" panose="020B0609020204030204" pitchFamily="49" charset="0"/>
              </a:rPr>
              <a:t>를 이용한 설정 방식이 추가되었다</a:t>
            </a:r>
            <a:r>
              <a:rPr lang="en-US" altLang="ko-KR" sz="2400" dirty="0">
                <a:latin typeface="Consolas" panose="020B0609020204030204" pitchFamily="49" charset="0"/>
              </a:rPr>
              <a:t>.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AD1878-635A-485A-A3B7-9F4445030DE6}"/>
              </a:ext>
            </a:extLst>
          </p:cNvPr>
          <p:cNvSpPr/>
          <p:nvPr/>
        </p:nvSpPr>
        <p:spPr>
          <a:xfrm>
            <a:off x="2917270" y="3620649"/>
            <a:ext cx="4539332" cy="143211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78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63A3A-7D05-4C7A-8480-7013C959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1C9023-3D7A-4622-9729-6A80FBA08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431" y="1825625"/>
            <a:ext cx="7767138" cy="4351338"/>
          </a:xfrm>
        </p:spPr>
      </p:pic>
    </p:spTree>
    <p:extLst>
      <p:ext uri="{BB962C8B-B14F-4D97-AF65-F5344CB8AC3E}">
        <p14:creationId xmlns:p14="http://schemas.microsoft.com/office/powerpoint/2010/main" val="417754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AE718-257F-480A-86E8-B95B02B4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B47E4F-1C35-4479-A8B5-DD3E4DD93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548" y="1825625"/>
            <a:ext cx="7734903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E53DF7-1863-4E2F-9E57-C595523653F1}"/>
              </a:ext>
            </a:extLst>
          </p:cNvPr>
          <p:cNvSpPr/>
          <p:nvPr/>
        </p:nvSpPr>
        <p:spPr>
          <a:xfrm>
            <a:off x="7504946" y="3155410"/>
            <a:ext cx="2458505" cy="27359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BE526142-0657-45C6-99B9-00F01F7B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48" y="1978025"/>
            <a:ext cx="77349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17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AF8F6B1-832F-490C-9549-E54A3858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079" y="1825625"/>
            <a:ext cx="7795842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C9BF8B-4220-4E9D-815C-A5BE4390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JRE </a:t>
            </a:r>
            <a:r>
              <a:rPr lang="ko-KR" altLang="en-US" dirty="0"/>
              <a:t>버전 변경 확인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381C01F-D9A7-457B-AC85-E2ABAF4FF47A}"/>
              </a:ext>
            </a:extLst>
          </p:cNvPr>
          <p:cNvSpPr/>
          <p:nvPr/>
        </p:nvSpPr>
        <p:spPr>
          <a:xfrm>
            <a:off x="3414599" y="2711792"/>
            <a:ext cx="541775" cy="20042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B8E61-93F2-4E95-97CD-44F81D71B5C3}"/>
              </a:ext>
            </a:extLst>
          </p:cNvPr>
          <p:cNvSpPr txBox="1"/>
          <p:nvPr/>
        </p:nvSpPr>
        <p:spPr>
          <a:xfrm>
            <a:off x="4959444" y="2627339"/>
            <a:ext cx="233180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1.5 → 1.8</a:t>
            </a:r>
            <a:r>
              <a:rPr lang="ko-KR" altLang="en-US" dirty="0">
                <a:latin typeface="Consolas" panose="020B0609020204030204" pitchFamily="49" charset="0"/>
              </a:rPr>
              <a:t>로 변경</a:t>
            </a:r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631C5510-0E3A-4D64-9BBC-743AC660EE12}"/>
              </a:ext>
            </a:extLst>
          </p:cNvPr>
          <p:cNvSpPr/>
          <p:nvPr/>
        </p:nvSpPr>
        <p:spPr>
          <a:xfrm>
            <a:off x="3977890" y="2639704"/>
            <a:ext cx="960038" cy="3354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424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DA286-172C-4AF3-8AFA-5E429FA614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8.</a:t>
            </a:r>
            <a:r>
              <a:rPr lang="ko-KR" altLang="en-US" dirty="0"/>
              <a:t>웹 프로젝트로 변경하기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02C7F6-7C7A-467C-96EF-E693094FF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49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607EE-42F0-48CE-901E-E4799421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packaging: jar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3FC2EC8-F8FC-44F4-A791-72A34F3D8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995" y="1825625"/>
            <a:ext cx="7764009" cy="4351338"/>
          </a:xfrm>
        </p:spPr>
      </p:pic>
    </p:spTree>
    <p:extLst>
      <p:ext uri="{BB962C8B-B14F-4D97-AF65-F5344CB8AC3E}">
        <p14:creationId xmlns:p14="http://schemas.microsoft.com/office/powerpoint/2010/main" val="2087500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17002-768D-4A24-A284-29B7EAB2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디렉토리 구조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A9F9A0E-912B-486E-ADA4-BBA210CE0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400" y="1825625"/>
            <a:ext cx="7685199" cy="4351338"/>
          </a:xfrm>
        </p:spPr>
      </p:pic>
    </p:spTree>
    <p:extLst>
      <p:ext uri="{BB962C8B-B14F-4D97-AF65-F5344CB8AC3E}">
        <p14:creationId xmlns:p14="http://schemas.microsoft.com/office/powerpoint/2010/main" val="2169393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BB868-17FE-4E82-9144-04A79473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packaging: jar →</a:t>
            </a:r>
            <a:r>
              <a:rPr lang="ko-KR" altLang="en-US" dirty="0"/>
              <a:t> </a:t>
            </a:r>
            <a:r>
              <a:rPr lang="en-US" altLang="ko-KR" dirty="0"/>
              <a:t>war </a:t>
            </a:r>
            <a:r>
              <a:rPr lang="ko-KR" altLang="en-US" dirty="0"/>
              <a:t>로 변경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2EF054-295F-4EDA-82C7-3E55AD847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492" y="1825625"/>
            <a:ext cx="7777015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A1C4628-94A4-41E9-A0A0-3564119F9DC4}"/>
              </a:ext>
            </a:extLst>
          </p:cNvPr>
          <p:cNvSpPr/>
          <p:nvPr/>
        </p:nvSpPr>
        <p:spPr>
          <a:xfrm>
            <a:off x="3589162" y="3144121"/>
            <a:ext cx="337379" cy="158477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3B3A7-E18D-4AEC-A081-39FE0E06AAB0}"/>
              </a:ext>
            </a:extLst>
          </p:cNvPr>
          <p:cNvSpPr txBox="1"/>
          <p:nvPr/>
        </p:nvSpPr>
        <p:spPr>
          <a:xfrm>
            <a:off x="6199014" y="3058586"/>
            <a:ext cx="233180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jar → war </a:t>
            </a:r>
            <a:r>
              <a:rPr lang="ko-KR" altLang="en-US" dirty="0">
                <a:latin typeface="Consolas" panose="020B0609020204030204" pitchFamily="49" charset="0"/>
              </a:rPr>
              <a:t>로 변경</a:t>
            </a:r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386DFA65-07E8-4A66-8BF8-206BEE1B9577}"/>
              </a:ext>
            </a:extLst>
          </p:cNvPr>
          <p:cNvSpPr/>
          <p:nvPr/>
        </p:nvSpPr>
        <p:spPr>
          <a:xfrm>
            <a:off x="5217460" y="3070951"/>
            <a:ext cx="960038" cy="3354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585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F0004-E6BB-48ED-A858-1D8B4E08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 </a:t>
            </a:r>
            <a:r>
              <a:rPr lang="ko-KR" altLang="en-US" dirty="0"/>
              <a:t>변경 반영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5E1AB7-6CD3-4B26-A519-9EA0F2FFE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109" y="1825625"/>
            <a:ext cx="7743782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0F031B-1C96-4BE8-8EE5-21A801CEBEBB}"/>
              </a:ext>
            </a:extLst>
          </p:cNvPr>
          <p:cNvSpPr/>
          <p:nvPr/>
        </p:nvSpPr>
        <p:spPr>
          <a:xfrm>
            <a:off x="5073718" y="4305947"/>
            <a:ext cx="1854207" cy="1369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659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3FE91-EFBF-4C23-B3B8-5594BFF7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3881B9-0068-4765-AEC5-74E145D80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25" y="1825625"/>
            <a:ext cx="7755149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0B515CD-EB70-4EB1-9D64-452BB5847605}"/>
              </a:ext>
            </a:extLst>
          </p:cNvPr>
          <p:cNvSpPr/>
          <p:nvPr/>
        </p:nvSpPr>
        <p:spPr>
          <a:xfrm>
            <a:off x="6364635" y="5575350"/>
            <a:ext cx="692381" cy="16923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240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8DFAB-6F53-4DE7-BEF1-A63C438B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D69FE3-BCFC-43FD-8D37-4CE7C82EF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373" y="1825625"/>
            <a:ext cx="7729254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4FA57-4BDC-41C7-8760-DC07B438596D}"/>
              </a:ext>
            </a:extLst>
          </p:cNvPr>
          <p:cNvSpPr/>
          <p:nvPr/>
        </p:nvSpPr>
        <p:spPr>
          <a:xfrm>
            <a:off x="2889916" y="3429001"/>
            <a:ext cx="444955" cy="11026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FE93F-8FD3-45A7-8CAD-C51274CC4CF9}"/>
              </a:ext>
            </a:extLst>
          </p:cNvPr>
          <p:cNvSpPr txBox="1"/>
          <p:nvPr/>
        </p:nvSpPr>
        <p:spPr>
          <a:xfrm>
            <a:off x="4337940" y="3316144"/>
            <a:ext cx="31708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webapp </a:t>
            </a:r>
            <a:r>
              <a:rPr lang="ko-KR" altLang="en-US" dirty="0">
                <a:latin typeface="Consolas" panose="020B0609020204030204" pitchFamily="49" charset="0"/>
              </a:rPr>
              <a:t>디렉토리가 추가됨</a:t>
            </a:r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BF83C6F4-CB43-42F9-8CD0-D3DEEF0CC2B8}"/>
              </a:ext>
            </a:extLst>
          </p:cNvPr>
          <p:cNvSpPr/>
          <p:nvPr/>
        </p:nvSpPr>
        <p:spPr>
          <a:xfrm>
            <a:off x="3356387" y="3328509"/>
            <a:ext cx="960038" cy="3354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58136-B9FB-4ED9-8919-A22547FBBB2F}"/>
              </a:ext>
            </a:extLst>
          </p:cNvPr>
          <p:cNvSpPr txBox="1"/>
          <p:nvPr/>
        </p:nvSpPr>
        <p:spPr>
          <a:xfrm>
            <a:off x="4113823" y="3751469"/>
            <a:ext cx="31708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pom.xml</a:t>
            </a:r>
            <a:r>
              <a:rPr lang="ko-KR" altLang="en-US" dirty="0">
                <a:latin typeface="Consolas" panose="020B0609020204030204" pitchFamily="49" charset="0"/>
              </a:rPr>
              <a:t>에 에러발생</a:t>
            </a: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BE2F403C-A013-4E27-9A09-95F8958EB804}"/>
              </a:ext>
            </a:extLst>
          </p:cNvPr>
          <p:cNvSpPr/>
          <p:nvPr/>
        </p:nvSpPr>
        <p:spPr>
          <a:xfrm>
            <a:off x="3132270" y="3763834"/>
            <a:ext cx="960038" cy="3354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73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4954E-9F7E-4E77-9CDB-66CAE6E9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77900CB-F2F8-432C-9841-18EC087E7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956" y="1825625"/>
            <a:ext cx="7694087" cy="4351338"/>
          </a:xfrm>
        </p:spPr>
      </p:pic>
    </p:spTree>
    <p:extLst>
      <p:ext uri="{BB962C8B-B14F-4D97-AF65-F5344CB8AC3E}">
        <p14:creationId xmlns:p14="http://schemas.microsoft.com/office/powerpoint/2010/main" val="28032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C4C09-93CC-4222-B23E-A547DF8E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에 연관된 도구들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6DD871-ACD4-4CE4-ACA9-467DFD242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613" y="1825625"/>
            <a:ext cx="7710773" cy="4351338"/>
          </a:xfrm>
        </p:spPr>
      </p:pic>
    </p:spTree>
    <p:extLst>
      <p:ext uri="{BB962C8B-B14F-4D97-AF65-F5344CB8AC3E}">
        <p14:creationId xmlns:p14="http://schemas.microsoft.com/office/powerpoint/2010/main" val="3607624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492E8-0F75-426C-9E33-35EF7011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webapp → New → Folder </a:t>
            </a:r>
            <a:r>
              <a:rPr lang="ko-KR" altLang="en-US" dirty="0"/>
              <a:t>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1A3804-15B2-4DC1-BD81-170140838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801" y="1825625"/>
            <a:ext cx="7520398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75D264-82F3-4100-88B9-0EF8B189502D}"/>
              </a:ext>
            </a:extLst>
          </p:cNvPr>
          <p:cNvSpPr/>
          <p:nvPr/>
        </p:nvSpPr>
        <p:spPr>
          <a:xfrm>
            <a:off x="7522073" y="2983833"/>
            <a:ext cx="1862559" cy="22859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268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67A1B-8E72-422F-BDD8-6E77FFFD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WEB-INF </a:t>
            </a:r>
            <a:r>
              <a:rPr lang="ko-KR" altLang="en-US" dirty="0"/>
              <a:t>디렉토리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C6AF2B-0744-4093-A37E-628EF46BC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160" y="1825625"/>
            <a:ext cx="7679679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12810E-1649-4408-8A4A-9D1896319E80}"/>
              </a:ext>
            </a:extLst>
          </p:cNvPr>
          <p:cNvSpPr/>
          <p:nvPr/>
        </p:nvSpPr>
        <p:spPr>
          <a:xfrm>
            <a:off x="5043567" y="4379497"/>
            <a:ext cx="490959" cy="18047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81D38E-1DA8-4435-8027-BABBC7DD788C}"/>
              </a:ext>
            </a:extLst>
          </p:cNvPr>
          <p:cNvSpPr/>
          <p:nvPr/>
        </p:nvSpPr>
        <p:spPr>
          <a:xfrm>
            <a:off x="6375061" y="5169571"/>
            <a:ext cx="603255" cy="19651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97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5892A-D27A-4E2E-B428-A3413FA3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251399-DDBE-4403-97BD-E02931CA7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431" y="1825625"/>
            <a:ext cx="7767138" cy="4351338"/>
          </a:xfrm>
        </p:spPr>
      </p:pic>
    </p:spTree>
    <p:extLst>
      <p:ext uri="{BB962C8B-B14F-4D97-AF65-F5344CB8AC3E}">
        <p14:creationId xmlns:p14="http://schemas.microsoft.com/office/powerpoint/2010/main" val="3286727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3E1FC-3C0D-4C27-BE45-4D3D7697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tomcat</a:t>
            </a:r>
            <a:r>
              <a:rPr lang="ko-KR" altLang="en-US" dirty="0"/>
              <a:t>의 </a:t>
            </a:r>
            <a:r>
              <a:rPr lang="en-US" altLang="ko-KR" dirty="0"/>
              <a:t>web.xml</a:t>
            </a:r>
            <a:r>
              <a:rPr lang="ko-KR" altLang="en-US" dirty="0"/>
              <a:t>을 복사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DE3390-44CF-44BC-9B63-35BE317D1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423" y="1825625"/>
            <a:ext cx="7629154" cy="4351338"/>
          </a:xfrm>
        </p:spPr>
      </p:pic>
    </p:spTree>
    <p:extLst>
      <p:ext uri="{BB962C8B-B14F-4D97-AF65-F5344CB8AC3E}">
        <p14:creationId xmlns:p14="http://schemas.microsoft.com/office/powerpoint/2010/main" val="823419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D0FA7-17C7-4D9C-A880-5E97FC37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F5759E-AC17-4A83-81B8-1507235E6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57" y="1825625"/>
            <a:ext cx="777128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EF60FA-ACC8-4A26-BF9F-CDAB68062B04}"/>
              </a:ext>
            </a:extLst>
          </p:cNvPr>
          <p:cNvSpPr txBox="1"/>
          <p:nvPr/>
        </p:nvSpPr>
        <p:spPr>
          <a:xfrm>
            <a:off x="4149918" y="3943974"/>
            <a:ext cx="31708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pom.xml</a:t>
            </a:r>
            <a:r>
              <a:rPr lang="ko-KR" altLang="en-US" dirty="0">
                <a:latin typeface="Consolas" panose="020B0609020204030204" pitchFamily="49" charset="0"/>
              </a:rPr>
              <a:t>에 에러 없어짐</a:t>
            </a: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2BF72483-9BF3-4CA0-BA95-14FEB54A34A5}"/>
              </a:ext>
            </a:extLst>
          </p:cNvPr>
          <p:cNvSpPr/>
          <p:nvPr/>
        </p:nvSpPr>
        <p:spPr>
          <a:xfrm>
            <a:off x="3168365" y="3956339"/>
            <a:ext cx="960038" cy="3354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92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E9584-525F-44D1-8271-4B9C52B0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파일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BF02EE-CAC8-489E-B26D-6DA59A4F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848" y="1825625"/>
            <a:ext cx="7784303" cy="4351338"/>
          </a:xfrm>
        </p:spPr>
      </p:pic>
    </p:spTree>
    <p:extLst>
      <p:ext uri="{BB962C8B-B14F-4D97-AF65-F5344CB8AC3E}">
        <p14:creationId xmlns:p14="http://schemas.microsoft.com/office/powerpoint/2010/main" val="31898900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EC61E-ED95-42CF-9E95-EAFDB44BE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939E0C-D05B-4B0A-9214-5859EE938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632" y="1825625"/>
            <a:ext cx="769073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0B2D58-B7B3-45AC-A510-E6881F357846}"/>
              </a:ext>
            </a:extLst>
          </p:cNvPr>
          <p:cNvSpPr txBox="1"/>
          <p:nvPr/>
        </p:nvSpPr>
        <p:spPr>
          <a:xfrm>
            <a:off x="4980098" y="4280858"/>
            <a:ext cx="152898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index.html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057B2C2-0899-4D76-B90B-243AE14EA33C}"/>
              </a:ext>
            </a:extLst>
          </p:cNvPr>
          <p:cNvSpPr/>
          <p:nvPr/>
        </p:nvSpPr>
        <p:spPr>
          <a:xfrm>
            <a:off x="6387093" y="4856750"/>
            <a:ext cx="603255" cy="19651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46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79338-5E43-417C-9169-5BA0F935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61CACA8-C7A6-4E8B-8448-24A476DD3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57" y="1825625"/>
            <a:ext cx="7771285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AE04E5-633F-445E-94CF-3EFA4C257CC9}"/>
              </a:ext>
            </a:extLst>
          </p:cNvPr>
          <p:cNvSpPr/>
          <p:nvPr/>
        </p:nvSpPr>
        <p:spPr>
          <a:xfrm>
            <a:off x="3042314" y="3429001"/>
            <a:ext cx="1734223" cy="18047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80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F423A-429C-43A9-BB96-0E2BE618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F9E10F8-A1A6-415C-8B52-A3DB9A860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753" y="1825625"/>
            <a:ext cx="7732493" cy="4351338"/>
          </a:xfrm>
        </p:spPr>
      </p:pic>
    </p:spTree>
    <p:extLst>
      <p:ext uri="{BB962C8B-B14F-4D97-AF65-F5344CB8AC3E}">
        <p14:creationId xmlns:p14="http://schemas.microsoft.com/office/powerpoint/2010/main" val="3787620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6E0D8-FCFC-4285-BDFA-12A2E5C8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→ tomcat </a:t>
            </a:r>
            <a:r>
              <a:rPr lang="ko-KR" altLang="en-US" dirty="0"/>
              <a:t>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4FFB49-4B68-4ABF-9219-7F1A24BE2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309" y="1825625"/>
            <a:ext cx="7745381" cy="4351338"/>
          </a:xfrm>
        </p:spPr>
      </p:pic>
    </p:spTree>
    <p:extLst>
      <p:ext uri="{BB962C8B-B14F-4D97-AF65-F5344CB8AC3E}">
        <p14:creationId xmlns:p14="http://schemas.microsoft.com/office/powerpoint/2010/main" val="276929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38406-7A67-46B0-A00E-7462AA51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Maven</a:t>
            </a:r>
            <a:r>
              <a:rPr lang="ko-KR" altLang="en-US" dirty="0"/>
              <a:t>만의 기능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7614E8-4DAF-4A3C-80C1-E5CA83130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48" y="1825625"/>
            <a:ext cx="7780104" cy="4351338"/>
          </a:xfrm>
        </p:spPr>
      </p:pic>
    </p:spTree>
    <p:extLst>
      <p:ext uri="{BB962C8B-B14F-4D97-AF65-F5344CB8AC3E}">
        <p14:creationId xmlns:p14="http://schemas.microsoft.com/office/powerpoint/2010/main" val="936178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7F8DF-FC9D-48B0-8407-B13AE69A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8AB3F0-DB00-4D33-8BDC-477D4D491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57" y="1825625"/>
            <a:ext cx="7771285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A9EE76-8063-4F70-BA02-7264B10030BE}"/>
              </a:ext>
            </a:extLst>
          </p:cNvPr>
          <p:cNvSpPr/>
          <p:nvPr/>
        </p:nvSpPr>
        <p:spPr>
          <a:xfrm>
            <a:off x="6818248" y="2858846"/>
            <a:ext cx="884227" cy="19632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67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077F1-31EA-4EA0-BCA8-F056CD0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0DE5B7-3D29-4F5F-9EB3-231F25720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005" y="1825625"/>
            <a:ext cx="7721989" cy="4351338"/>
          </a:xfr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7DCB49F-BEE9-459E-B9CF-CDC56B44DB1A}"/>
              </a:ext>
            </a:extLst>
          </p:cNvPr>
          <p:cNvSpPr/>
          <p:nvPr/>
        </p:nvSpPr>
        <p:spPr>
          <a:xfrm>
            <a:off x="8604019" y="4967344"/>
            <a:ext cx="658316" cy="20708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38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247F9-0006-4F0A-A28A-80EE5D9C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2C4A800-D38A-4BBB-9207-2A40C5164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057" y="1825625"/>
            <a:ext cx="7759886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4E9FB2-A974-4E52-A0EC-9AD06D572FE5}"/>
              </a:ext>
            </a:extLst>
          </p:cNvPr>
          <p:cNvSpPr/>
          <p:nvPr/>
        </p:nvSpPr>
        <p:spPr>
          <a:xfrm>
            <a:off x="6484762" y="5645076"/>
            <a:ext cx="658316" cy="20708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87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1474C-9CD3-487B-AD16-02314F53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39D8E4-C349-46DB-84D2-E74A34C57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30" y="1825625"/>
            <a:ext cx="7772340" cy="4351338"/>
          </a:xfrm>
        </p:spPr>
      </p:pic>
    </p:spTree>
    <p:extLst>
      <p:ext uri="{BB962C8B-B14F-4D97-AF65-F5344CB8AC3E}">
        <p14:creationId xmlns:p14="http://schemas.microsoft.com/office/powerpoint/2010/main" val="48733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C1447-158C-4EDB-8C4C-5F0A57C5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BA0803-90FA-4D15-B955-49357FA16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269" y="1825625"/>
            <a:ext cx="7707461" cy="4351338"/>
          </a:xfrm>
        </p:spPr>
      </p:pic>
    </p:spTree>
    <p:extLst>
      <p:ext uri="{BB962C8B-B14F-4D97-AF65-F5344CB8AC3E}">
        <p14:creationId xmlns:p14="http://schemas.microsoft.com/office/powerpoint/2010/main" val="83058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942DB-FEA4-4ADD-BFAC-60258510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1A8C5A-8FF6-47E2-BA06-F3E987841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634" y="1825625"/>
            <a:ext cx="7756732" cy="4351338"/>
          </a:xfrm>
        </p:spPr>
      </p:pic>
    </p:spTree>
    <p:extLst>
      <p:ext uri="{BB962C8B-B14F-4D97-AF65-F5344CB8AC3E}">
        <p14:creationId xmlns:p14="http://schemas.microsoft.com/office/powerpoint/2010/main" val="9372453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1778B-1239-44EC-934E-0020E9CA80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9.</a:t>
            </a:r>
            <a:r>
              <a:rPr lang="ko-KR" altLang="en-US" dirty="0" err="1"/>
              <a:t>서블릿</a:t>
            </a:r>
            <a:r>
              <a:rPr lang="en-US" altLang="ko-KR" dirty="0"/>
              <a:t>/JSP </a:t>
            </a:r>
            <a:r>
              <a:rPr lang="ko-KR" altLang="en-US" dirty="0"/>
              <a:t>라이브러리 설정하기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FCDEFB-A30B-425A-A555-1A8B8CBB00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174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21CDB-4F37-4929-8FE2-8577621E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B2D2BD-484C-46EF-80F7-66A582804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272" y="1825625"/>
            <a:ext cx="7749456" cy="4351338"/>
          </a:xfrm>
        </p:spPr>
      </p:pic>
    </p:spTree>
    <p:extLst>
      <p:ext uri="{BB962C8B-B14F-4D97-AF65-F5344CB8AC3E}">
        <p14:creationId xmlns:p14="http://schemas.microsoft.com/office/powerpoint/2010/main" val="3396231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F026C-F693-43CC-B5F2-EA20EF60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index.jsp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BD758F-687D-477C-82E2-C62468890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853" y="1825625"/>
            <a:ext cx="7816293" cy="4351338"/>
          </a:xfrm>
        </p:spPr>
      </p:pic>
    </p:spTree>
    <p:extLst>
      <p:ext uri="{BB962C8B-B14F-4D97-AF65-F5344CB8AC3E}">
        <p14:creationId xmlns:p14="http://schemas.microsoft.com/office/powerpoint/2010/main" val="2941078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B1777-3795-4FA9-B34E-D9D8DB5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 발생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D08EC6-C940-4877-BEF6-556F2EDA6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559" y="1825625"/>
            <a:ext cx="7798881" cy="4351338"/>
          </a:xfrm>
        </p:spPr>
      </p:pic>
    </p:spTree>
    <p:extLst>
      <p:ext uri="{BB962C8B-B14F-4D97-AF65-F5344CB8AC3E}">
        <p14:creationId xmlns:p14="http://schemas.microsoft.com/office/powerpoint/2010/main" val="349763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07A2D-BB9D-4E32-9FF6-9DC1FB73E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2.Maven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B39286-DFA7-4B51-B182-51106D8AD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설치 파일 압축해제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환경 변수</a:t>
            </a:r>
            <a:r>
              <a:rPr lang="en-US" altLang="ko-KR" dirty="0"/>
              <a:t>(M2_HOME, MAVEN_HOME)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PATH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797027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753D1-2B76-43C9-8D29-86C081962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없는 라이브러리 추가를 어떻게 할 것이냐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7C8EC6-BA6D-49A3-A653-22A4C941A0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22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37456-F992-4888-B034-F478377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Path</a:t>
            </a:r>
            <a:r>
              <a:rPr lang="ko-KR" altLang="en-US" dirty="0"/>
              <a:t>에 추가하기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B3CDA7-BFEF-4FD9-95B8-9BEC713A1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634" y="1825625"/>
            <a:ext cx="7756732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718B3D0-A176-4486-9F6B-E261B9EA9460}"/>
              </a:ext>
            </a:extLst>
          </p:cNvPr>
          <p:cNvSpPr/>
          <p:nvPr/>
        </p:nvSpPr>
        <p:spPr>
          <a:xfrm>
            <a:off x="4709750" y="3052483"/>
            <a:ext cx="1217713" cy="22859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56434-EC99-4E31-A23B-435FDB84328F}"/>
              </a:ext>
            </a:extLst>
          </p:cNvPr>
          <p:cNvSpPr txBox="1"/>
          <p:nvPr/>
        </p:nvSpPr>
        <p:spPr>
          <a:xfrm>
            <a:off x="2225643" y="5738086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프로젝트 </a:t>
            </a:r>
            <a:r>
              <a:rPr lang="ko-KR" altLang="en-US" dirty="0" err="1">
                <a:latin typeface="Consolas" panose="020B0609020204030204" pitchFamily="49" charset="0"/>
              </a:rPr>
              <a:t>우클릭</a:t>
            </a:r>
            <a:r>
              <a:rPr lang="ko-KR" altLang="en-US" dirty="0">
                <a:latin typeface="Consolas" panose="020B0609020204030204" pitchFamily="49" charset="0"/>
              </a:rPr>
              <a:t> → </a:t>
            </a:r>
            <a:r>
              <a:rPr lang="en-US" altLang="ko-KR" dirty="0">
                <a:latin typeface="Consolas" panose="020B0609020204030204" pitchFamily="49" charset="0"/>
              </a:rPr>
              <a:t>Build Path </a:t>
            </a:r>
            <a:r>
              <a:rPr lang="ko-KR" altLang="en-US" dirty="0">
                <a:latin typeface="Consolas" panose="020B0609020204030204" pitchFamily="49" charset="0"/>
              </a:rPr>
              <a:t>→ </a:t>
            </a:r>
            <a:r>
              <a:rPr lang="en-US" altLang="ko-KR" dirty="0">
                <a:latin typeface="Consolas" panose="020B0609020204030204" pitchFamily="49" charset="0"/>
              </a:rPr>
              <a:t>Configure Build Path... </a:t>
            </a:r>
            <a:r>
              <a:rPr lang="ko-KR" altLang="en-US" dirty="0">
                <a:latin typeface="Consolas" panose="020B0609020204030204" pitchFamily="49" charset="0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6961221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91CA5-11FD-4CFA-AD13-639FC202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Libraries </a:t>
            </a:r>
            <a:r>
              <a:rPr lang="ko-KR" altLang="en-US" dirty="0"/>
              <a:t>탭에서 라이브러리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BAF4E6-69E0-4099-8001-B133B32E4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619" y="1825625"/>
            <a:ext cx="7782761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AA1E751-8A62-47F4-A875-D5B800D3660F}"/>
              </a:ext>
            </a:extLst>
          </p:cNvPr>
          <p:cNvSpPr/>
          <p:nvPr/>
        </p:nvSpPr>
        <p:spPr>
          <a:xfrm>
            <a:off x="5979154" y="2191871"/>
            <a:ext cx="561496" cy="22860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4D358AB-9784-47D8-93B6-EC7049E3E95C}"/>
              </a:ext>
            </a:extLst>
          </p:cNvPr>
          <p:cNvSpPr/>
          <p:nvPr/>
        </p:nvSpPr>
        <p:spPr>
          <a:xfrm>
            <a:off x="7239591" y="3043518"/>
            <a:ext cx="957736" cy="23756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1260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CB113-7007-42B2-9EAE-8CAD585D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 Runtime </a:t>
            </a:r>
            <a:r>
              <a:rPr lang="ko-KR" altLang="en-US" dirty="0"/>
              <a:t>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41E6BE1-696E-4886-AE8B-9C35CA2EE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373" y="1825625"/>
            <a:ext cx="7729254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19BD91-F075-4C0B-BECD-45BE52C9C564}"/>
              </a:ext>
            </a:extLst>
          </p:cNvPr>
          <p:cNvSpPr/>
          <p:nvPr/>
        </p:nvSpPr>
        <p:spPr>
          <a:xfrm>
            <a:off x="4496391" y="2849880"/>
            <a:ext cx="1215920" cy="18377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0746807-37DB-43AB-B27B-FFF32A5DFCB2}"/>
              </a:ext>
            </a:extLst>
          </p:cNvPr>
          <p:cNvSpPr/>
          <p:nvPr/>
        </p:nvSpPr>
        <p:spPr>
          <a:xfrm>
            <a:off x="6950928" y="5282901"/>
            <a:ext cx="1149581" cy="36486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69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8BB8A-FF07-4038-9594-32D69CAF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Tomcat </a:t>
            </a:r>
            <a:r>
              <a:rPr lang="ko-KR" altLang="en-US" dirty="0"/>
              <a:t>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52039A-B5F4-4376-A58F-42ABA3755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373" y="1825625"/>
            <a:ext cx="7725254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6F0177-9AEB-4C4C-9907-FF90EFC90CF9}"/>
              </a:ext>
            </a:extLst>
          </p:cNvPr>
          <p:cNvSpPr/>
          <p:nvPr/>
        </p:nvSpPr>
        <p:spPr>
          <a:xfrm>
            <a:off x="4519700" y="2001819"/>
            <a:ext cx="1784281" cy="41865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0C7ED9-8063-4A48-8CFE-1BF7062A5E0E}"/>
              </a:ext>
            </a:extLst>
          </p:cNvPr>
          <p:cNvSpPr/>
          <p:nvPr/>
        </p:nvSpPr>
        <p:spPr>
          <a:xfrm>
            <a:off x="8174346" y="5532120"/>
            <a:ext cx="1195565" cy="39534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41154-7D9B-40F0-9FF6-A5DAA9850154}"/>
              </a:ext>
            </a:extLst>
          </p:cNvPr>
          <p:cNvSpPr txBox="1"/>
          <p:nvPr/>
        </p:nvSpPr>
        <p:spPr>
          <a:xfrm>
            <a:off x="2233373" y="5942568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여기서는 예시로 </a:t>
            </a:r>
            <a:r>
              <a:rPr lang="en-US" altLang="ko-KR" dirty="0">
                <a:latin typeface="Consolas" panose="020B0609020204030204" pitchFamily="49" charset="0"/>
              </a:rPr>
              <a:t>tomcat </a:t>
            </a:r>
            <a:r>
              <a:rPr lang="ko-KR" altLang="en-US" dirty="0">
                <a:latin typeface="Consolas" panose="020B0609020204030204" pitchFamily="49" charset="0"/>
              </a:rPr>
              <a:t>을 선택</a:t>
            </a:r>
          </a:p>
        </p:txBody>
      </p:sp>
    </p:spTree>
    <p:extLst>
      <p:ext uri="{BB962C8B-B14F-4D97-AF65-F5344CB8AC3E}">
        <p14:creationId xmlns:p14="http://schemas.microsoft.com/office/powerpoint/2010/main" val="1595910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1D9E3-C4CF-4D39-A242-2399DB50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tomcat</a:t>
            </a:r>
            <a:r>
              <a:rPr lang="ko-KR" altLang="en-US" dirty="0"/>
              <a:t>에 구성되어 있는 라이브러리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98A461-1ED3-4CE5-8DB9-F78F53C91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057" y="1825625"/>
            <a:ext cx="7759886" cy="4351338"/>
          </a:xfrm>
        </p:spPr>
      </p:pic>
    </p:spTree>
    <p:extLst>
      <p:ext uri="{BB962C8B-B14F-4D97-AF65-F5344CB8AC3E}">
        <p14:creationId xmlns:p14="http://schemas.microsoft.com/office/powerpoint/2010/main" val="5915028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7D95F-F32D-48D0-9F97-83FB5505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tomcat </a:t>
            </a:r>
            <a:r>
              <a:rPr lang="ko-KR" altLang="en-US" dirty="0"/>
              <a:t>라이브러리 추가된 것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8A0085-5A52-46FE-86B1-E817C0BA3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221" y="1825625"/>
            <a:ext cx="7753557" cy="4351338"/>
          </a:xfrm>
        </p:spPr>
      </p:pic>
    </p:spTree>
    <p:extLst>
      <p:ext uri="{BB962C8B-B14F-4D97-AF65-F5344CB8AC3E}">
        <p14:creationId xmlns:p14="http://schemas.microsoft.com/office/powerpoint/2010/main" val="4839216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03F0C-8F5E-43A2-AD5B-696E113D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85607B8-9734-426C-A0B3-D082318E0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580" y="1825625"/>
            <a:ext cx="77728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D37BB6-7C70-4457-9428-733761BD6181}"/>
              </a:ext>
            </a:extLst>
          </p:cNvPr>
          <p:cNvSpPr txBox="1"/>
          <p:nvPr/>
        </p:nvSpPr>
        <p:spPr>
          <a:xfrm>
            <a:off x="2233373" y="5942568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다른 </a:t>
            </a:r>
            <a:r>
              <a:rPr lang="en-US" altLang="ko-KR" dirty="0">
                <a:latin typeface="Consolas" panose="020B0609020204030204" pitchFamily="49" charset="0"/>
              </a:rPr>
              <a:t>PC</a:t>
            </a:r>
            <a:r>
              <a:rPr lang="ko-KR" altLang="en-US" dirty="0">
                <a:latin typeface="Consolas" panose="020B0609020204030204" pitchFamily="49" charset="0"/>
              </a:rPr>
              <a:t>에서 실행하려고 </a:t>
            </a:r>
            <a:r>
              <a:rPr lang="ko-KR" altLang="en-US" dirty="0" err="1">
                <a:latin typeface="Consolas" panose="020B0609020204030204" pitchFamily="49" charset="0"/>
              </a:rPr>
              <a:t>할때</a:t>
            </a:r>
            <a:r>
              <a:rPr lang="ko-KR" altLang="en-US" dirty="0">
                <a:latin typeface="Consolas" panose="020B0609020204030204" pitchFamily="49" charset="0"/>
              </a:rPr>
              <a:t> 경로가 맞지 않아서 에러가 발생</a:t>
            </a:r>
          </a:p>
        </p:txBody>
      </p:sp>
    </p:spTree>
    <p:extLst>
      <p:ext uri="{BB962C8B-B14F-4D97-AF65-F5344CB8AC3E}">
        <p14:creationId xmlns:p14="http://schemas.microsoft.com/office/powerpoint/2010/main" val="375361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5386C-F719-44DC-A6CE-B84D3FE63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프로젝트에 필요한 라이브러리 모두 추가하면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5F6D3B-9D12-4A77-91A9-CFB260CDC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소스가 거대해지는 이상한 상황이 연출됨</a:t>
            </a:r>
            <a:endParaRPr lang="en-US" altLang="ko-KR" dirty="0"/>
          </a:p>
          <a:p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ko-KR" altLang="en-US" dirty="0"/>
              <a:t>다행히 </a:t>
            </a:r>
            <a:r>
              <a:rPr lang="en-US" altLang="ko-KR" dirty="0"/>
              <a:t>maven</a:t>
            </a:r>
            <a:r>
              <a:rPr lang="ko-KR" altLang="en-US" dirty="0"/>
              <a:t>은 해결책을 가지고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141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A3CCD-3EBB-4FF2-8355-50B02686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추가한 라이브러리 삭제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C664409-2DFB-4F37-AF13-D343569E3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910" y="1825625"/>
            <a:ext cx="7742180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04C4C1-9838-475D-8EAC-DCE23FE94022}"/>
              </a:ext>
            </a:extLst>
          </p:cNvPr>
          <p:cNvSpPr/>
          <p:nvPr/>
        </p:nvSpPr>
        <p:spPr>
          <a:xfrm>
            <a:off x="7209112" y="3862891"/>
            <a:ext cx="998973" cy="181984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70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D54C-3449-4987-AC1C-AD5D1A7D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</a:t>
            </a:r>
            <a:r>
              <a:rPr lang="en-US" altLang="ko-KR" dirty="0"/>
              <a:t>PC → </a:t>
            </a:r>
            <a:r>
              <a:rPr lang="ko-KR" altLang="en-US" dirty="0"/>
              <a:t>속성 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2CE25CD-B660-448D-A209-528644FD3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935" y="1825625"/>
            <a:ext cx="7738130" cy="4351338"/>
          </a:xfrm>
        </p:spPr>
      </p:pic>
    </p:spTree>
    <p:extLst>
      <p:ext uri="{BB962C8B-B14F-4D97-AF65-F5344CB8AC3E}">
        <p14:creationId xmlns:p14="http://schemas.microsoft.com/office/powerpoint/2010/main" val="1559832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8603A-EB43-4927-9BC4-2E3B4B954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7BFE75-7CBC-49DD-90C6-FF52C46ED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167" y="1825625"/>
            <a:ext cx="7779665" cy="4351338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30055F9-808A-43A7-BDD0-F75A21C02BFC}"/>
              </a:ext>
            </a:extLst>
          </p:cNvPr>
          <p:cNvSpPr/>
          <p:nvPr/>
        </p:nvSpPr>
        <p:spPr>
          <a:xfrm>
            <a:off x="6972445" y="4884867"/>
            <a:ext cx="643970" cy="20349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600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EE5A2-D2C0-490B-A6E9-53E28C876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어떻게 추가할 거냐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C47884-E0EC-4957-A1D1-FD899B7F1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dependency</a:t>
            </a:r>
            <a:r>
              <a:rPr lang="ko-KR" altLang="en-US" dirty="0"/>
              <a:t> 이용</a:t>
            </a:r>
          </a:p>
        </p:txBody>
      </p:sp>
    </p:spTree>
    <p:extLst>
      <p:ext uri="{BB962C8B-B14F-4D97-AF65-F5344CB8AC3E}">
        <p14:creationId xmlns:p14="http://schemas.microsoft.com/office/powerpoint/2010/main" val="3895802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0302E-6040-4A93-B09B-B0EB37C3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6A16E9-72BE-42A6-AD19-8A4A3D286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860" y="1825625"/>
            <a:ext cx="7676279" cy="4351338"/>
          </a:xfrm>
        </p:spPr>
      </p:pic>
    </p:spTree>
    <p:extLst>
      <p:ext uri="{BB962C8B-B14F-4D97-AF65-F5344CB8AC3E}">
        <p14:creationId xmlns:p14="http://schemas.microsoft.com/office/powerpoint/2010/main" val="28339672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C6D5F-48A0-44AC-B66C-F253A2F0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 저장소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36B84AD-A2FA-490C-8D75-13EC9A7D1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719" y="1825625"/>
            <a:ext cx="7688561" cy="4351338"/>
          </a:xfrm>
        </p:spPr>
      </p:pic>
    </p:spTree>
    <p:extLst>
      <p:ext uri="{BB962C8B-B14F-4D97-AF65-F5344CB8AC3E}">
        <p14:creationId xmlns:p14="http://schemas.microsoft.com/office/powerpoint/2010/main" val="41028732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4049E-C153-4D87-8ACD-910DD6BB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 저장소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82587E-26CB-4E95-B4F2-3739B3BF3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04" y="1825625"/>
            <a:ext cx="765979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5CA1E-CDDF-4037-826D-4AC2CD485CCF}"/>
              </a:ext>
            </a:extLst>
          </p:cNvPr>
          <p:cNvSpPr txBox="1"/>
          <p:nvPr/>
        </p:nvSpPr>
        <p:spPr>
          <a:xfrm>
            <a:off x="2233373" y="5942568"/>
            <a:ext cx="770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pom.xml</a:t>
            </a:r>
            <a:r>
              <a:rPr lang="ko-KR" altLang="en-US" dirty="0">
                <a:latin typeface="Consolas" panose="020B0609020204030204" pitchFamily="49" charset="0"/>
              </a:rPr>
              <a:t> 정의에 따라서 원격저장소에서 로컬저장소로 다운로드</a:t>
            </a:r>
          </a:p>
        </p:txBody>
      </p:sp>
    </p:spTree>
    <p:extLst>
      <p:ext uri="{BB962C8B-B14F-4D97-AF65-F5344CB8AC3E}">
        <p14:creationId xmlns:p14="http://schemas.microsoft.com/office/powerpoint/2010/main" val="37395355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BD915-7BB8-4C52-B0A6-A4EA8472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 저장소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F9129B-42F2-4CBF-8E61-5580E1223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476" y="1825625"/>
            <a:ext cx="775104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01701-7813-4C23-89D3-3C05E470DE81}"/>
              </a:ext>
            </a:extLst>
          </p:cNvPr>
          <p:cNvSpPr txBox="1"/>
          <p:nvPr/>
        </p:nvSpPr>
        <p:spPr>
          <a:xfrm>
            <a:off x="2233373" y="5942568"/>
            <a:ext cx="77084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또 다른 프로젝트의 정의에 따라서 원격저장소에서 로컬저장소로 다운로드</a:t>
            </a:r>
          </a:p>
        </p:txBody>
      </p:sp>
    </p:spTree>
    <p:extLst>
      <p:ext uri="{BB962C8B-B14F-4D97-AF65-F5344CB8AC3E}">
        <p14:creationId xmlns:p14="http://schemas.microsoft.com/office/powerpoint/2010/main" val="23858090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CF596-65BB-4B88-B850-52CE7A71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5C1FE49-4B46-42AE-95DE-1BD4ACC83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046" y="1825625"/>
            <a:ext cx="7861908" cy="4351338"/>
          </a:xfrm>
        </p:spPr>
      </p:pic>
      <p:sp>
        <p:nvSpPr>
          <p:cNvPr id="10" name="화살표: 아래로 구부러짐 9">
            <a:extLst>
              <a:ext uri="{FF2B5EF4-FFF2-40B4-BE49-F238E27FC236}">
                <a16:creationId xmlns:a16="http://schemas.microsoft.com/office/drawing/2014/main" id="{8C34D845-9E8B-4C45-B4DF-3916A5C7FA05}"/>
              </a:ext>
            </a:extLst>
          </p:cNvPr>
          <p:cNvSpPr/>
          <p:nvPr/>
        </p:nvSpPr>
        <p:spPr>
          <a:xfrm rot="9646119">
            <a:off x="5072231" y="3569354"/>
            <a:ext cx="2199940" cy="8638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892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3677F-0617-421E-B771-6B61AB10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ED9D32-3DFF-49D3-A34F-6ED029C62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440" y="1825625"/>
            <a:ext cx="7709120" cy="4351338"/>
          </a:xfrm>
        </p:spPr>
      </p:pic>
    </p:spTree>
    <p:extLst>
      <p:ext uri="{BB962C8B-B14F-4D97-AF65-F5344CB8AC3E}">
        <p14:creationId xmlns:p14="http://schemas.microsoft.com/office/powerpoint/2010/main" val="2124670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1990C-8D5D-4FEC-9935-4F9201F1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from "maven repository"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6BB800F-715E-4FA0-B6E0-C7CF6362E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272" y="1825625"/>
            <a:ext cx="7749456" cy="4351338"/>
          </a:xfrm>
        </p:spPr>
      </p:pic>
    </p:spTree>
    <p:extLst>
      <p:ext uri="{BB962C8B-B14F-4D97-AF65-F5344CB8AC3E}">
        <p14:creationId xmlns:p14="http://schemas.microsoft.com/office/powerpoint/2010/main" val="31376731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7D53C-22F5-4F46-A9A4-9BDF2FA7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MVNRepository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AFE67F2-4CD9-4862-967C-E8B9E2612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995" y="1825625"/>
            <a:ext cx="7764009" cy="4351338"/>
          </a:xfrm>
        </p:spPr>
      </p:pic>
    </p:spTree>
    <p:extLst>
      <p:ext uri="{BB962C8B-B14F-4D97-AF65-F5344CB8AC3E}">
        <p14:creationId xmlns:p14="http://schemas.microsoft.com/office/powerpoint/2010/main" val="52470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957</Words>
  <Application>Microsoft Office PowerPoint</Application>
  <PresentationFormat>와이드스크린</PresentationFormat>
  <Paragraphs>201</Paragraphs>
  <Slides>184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184</vt:i4>
      </vt:variant>
    </vt:vector>
  </HeadingPairs>
  <TitlesOfParts>
    <vt:vector size="188" baseType="lpstr">
      <vt:lpstr>맑은 고딕</vt:lpstr>
      <vt:lpstr>Arial</vt:lpstr>
      <vt:lpstr>Consolas</vt:lpstr>
      <vt:lpstr>Office 테마</vt:lpstr>
      <vt:lpstr>Maven 강의</vt:lpstr>
      <vt:lpstr>1.Maven 이란?</vt:lpstr>
      <vt:lpstr>Maven vs IDE</vt:lpstr>
      <vt:lpstr>IDE에서 빌드 도구를 사용</vt:lpstr>
      <vt:lpstr>IDE</vt:lpstr>
      <vt:lpstr>IDE에 연관된 도구들</vt:lpstr>
      <vt:lpstr>Maven만의 기능</vt:lpstr>
      <vt:lpstr>2.Maven 설치하기</vt:lpstr>
      <vt:lpstr>내PC → 속성 선택</vt:lpstr>
      <vt:lpstr>PowerPoint 프레젠테이션</vt:lpstr>
      <vt:lpstr>PowerPoint 프레젠테이션</vt:lpstr>
      <vt:lpstr>PowerPoint 프레젠테이션</vt:lpstr>
      <vt:lpstr>cmd 창에서 정상 실행되는지 확인</vt:lpstr>
      <vt:lpstr>3.Java 프로젝트 생성하기</vt:lpstr>
      <vt:lpstr>PowerPoint 프레젠테이션</vt:lpstr>
      <vt:lpstr>4.컴파일과 실행하기</vt:lpstr>
      <vt:lpstr>mvn compile 에러 발생시</vt:lpstr>
      <vt:lpstr>pom.xml에 JRE 버전을 기입</vt:lpstr>
      <vt:lpstr>mvn compile 정상 확인</vt:lpstr>
      <vt:lpstr>mvn package</vt:lpstr>
      <vt:lpstr>프로그램 실행</vt:lpstr>
      <vt:lpstr>PowerPoint 프레젠테이션</vt:lpstr>
      <vt:lpstr>5.Build Lifecycle과 Phase</vt:lpstr>
      <vt:lpstr>phase</vt:lpstr>
      <vt:lpstr>goal</vt:lpstr>
      <vt:lpstr>다양한 goal(프로젝트 구성별로 달라짐)</vt:lpstr>
      <vt:lpstr>Phase Plug-in Goal</vt:lpstr>
      <vt:lpstr>compile goal에 대한 상세 내용</vt:lpstr>
      <vt:lpstr>PowerPoint 프레젠테이션</vt:lpstr>
      <vt:lpstr>Available Plugins</vt:lpstr>
      <vt:lpstr>6.Maven 프로젝트 이클립스에서 로드하기</vt:lpstr>
      <vt:lpstr>PowerPoint 프레젠테이션</vt:lpstr>
      <vt:lpstr>Maven 이클립스 Plugin 설치</vt:lpstr>
      <vt:lpstr>PowerPoint 프레젠테이션</vt:lpstr>
      <vt:lpstr>PowerPoint 프레젠테이션</vt:lpstr>
      <vt:lpstr>Maven 프로젝트 임포트</vt:lpstr>
      <vt:lpstr>PowerPoint 프레젠테이션</vt:lpstr>
      <vt:lpstr>Maven → Existing Maven Projects 선택</vt:lpstr>
      <vt:lpstr>pom.xml이 위치한 디렉토리 선택</vt:lpstr>
      <vt:lpstr>PowerPoint 프레젠테이션</vt:lpstr>
      <vt:lpstr>실행 (Ctrl + F11)</vt:lpstr>
      <vt:lpstr>7. compile Plug-in으로 JDK 버전 변경하기</vt:lpstr>
      <vt:lpstr>compile goal의 플러그인 확인 </vt:lpstr>
      <vt:lpstr>compile goal에 대한 상세 정보 확인</vt:lpstr>
      <vt:lpstr>compile goal 변경전</vt:lpstr>
      <vt:lpstr>pom.xml 파일 수정</vt:lpstr>
      <vt:lpstr>pom.xml Overview 화면</vt:lpstr>
      <vt:lpstr>pom.xml 변경시</vt:lpstr>
      <vt:lpstr>compile goal 변경</vt:lpstr>
      <vt:lpstr>Update</vt:lpstr>
      <vt:lpstr>JRE 버전 변경 확인</vt:lpstr>
      <vt:lpstr>8.웹 프로젝트로 변경하기</vt:lpstr>
      <vt:lpstr>packaging: jar</vt:lpstr>
      <vt:lpstr>디렉토리 구조</vt:lpstr>
      <vt:lpstr>packaging: jar → war 로 변경</vt:lpstr>
      <vt:lpstr>pom.xml 변경 반영</vt:lpstr>
      <vt:lpstr>PowerPoint 프레젠테이션</vt:lpstr>
      <vt:lpstr>PowerPoint 프레젠테이션</vt:lpstr>
      <vt:lpstr>PowerPoint 프레젠테이션</vt:lpstr>
      <vt:lpstr>webapp → New → Folder 선택</vt:lpstr>
      <vt:lpstr>WEB-INF 디렉토리 추가</vt:lpstr>
      <vt:lpstr>PowerPoint 프레젠테이션</vt:lpstr>
      <vt:lpstr>tomcat의 web.xml을 복사</vt:lpstr>
      <vt:lpstr>PowerPoint 프레젠테이션</vt:lpstr>
      <vt:lpstr>HTML 파일 추가</vt:lpstr>
      <vt:lpstr>PowerPoint 프레젠테이션</vt:lpstr>
      <vt:lpstr>PowerPoint 프레젠테이션</vt:lpstr>
      <vt:lpstr>PowerPoint 프레젠테이션</vt:lpstr>
      <vt:lpstr>apache → tomcat 선택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9.서블릿/JSP 라이브러리 설정하기</vt:lpstr>
      <vt:lpstr>PowerPoint 프레젠테이션</vt:lpstr>
      <vt:lpstr>index.jsp 추가</vt:lpstr>
      <vt:lpstr>오류 발생</vt:lpstr>
      <vt:lpstr>없는 라이브러리 추가를 어떻게 할 것이냐?</vt:lpstr>
      <vt:lpstr>Build Path에 추가하기</vt:lpstr>
      <vt:lpstr>Libraries 탭에서 라이브러리 추가</vt:lpstr>
      <vt:lpstr>Server Runtime 선택</vt:lpstr>
      <vt:lpstr>Tomcat 선택</vt:lpstr>
      <vt:lpstr>tomcat에 구성되어 있는 라이브러리</vt:lpstr>
      <vt:lpstr>tomcat 라이브러리 추가된 것 확인</vt:lpstr>
      <vt:lpstr>문제점</vt:lpstr>
      <vt:lpstr>프로젝트에 필요한 라이브러리 모두 추가하면?</vt:lpstr>
      <vt:lpstr>추가한 라이브러리 삭제</vt:lpstr>
      <vt:lpstr>PowerPoint 프레젠테이션</vt:lpstr>
      <vt:lpstr>어떻게 추가할 거냐?</vt:lpstr>
      <vt:lpstr>PowerPoint 프레젠테이션</vt:lpstr>
      <vt:lpstr>원격 저장소</vt:lpstr>
      <vt:lpstr>로컬 저장소</vt:lpstr>
      <vt:lpstr>로컬 저장소</vt:lpstr>
      <vt:lpstr>PowerPoint 프레젠테이션</vt:lpstr>
      <vt:lpstr>PowerPoint 프레젠테이션</vt:lpstr>
      <vt:lpstr>search from "maven repository"</vt:lpstr>
      <vt:lpstr>MVNRepository</vt:lpstr>
      <vt:lpstr>search for jsp</vt:lpstr>
      <vt:lpstr>조금 결과가 복잡하다....</vt:lpstr>
      <vt:lpstr>tomcat.apache.org 사이트에서 jsp 조회</vt:lpstr>
      <vt:lpstr>tomcat에 포함한 라이브러리 버전 확인</vt:lpstr>
      <vt:lpstr>Servlet 버전 4.0 확인</vt:lpstr>
      <vt:lpstr>그러면 매번  이런식으로 버전 확인해야하나?</vt:lpstr>
      <vt:lpstr>tomcat jsp 로 검색</vt:lpstr>
      <vt:lpstr>PowerPoint 프레젠테이션</vt:lpstr>
      <vt:lpstr>PowerPoint 프레젠테이션</vt:lpstr>
      <vt:lpstr>PowerPoint 프레젠테이션</vt:lpstr>
      <vt:lpstr>pom.xml에 붙여넣기</vt:lpstr>
      <vt:lpstr>저장(Ctrl+S) 과 동시에 뭔가 돌아감...</vt:lpstr>
      <vt:lpstr>탐색기를 이용하여 로컬저장소 확인</vt:lpstr>
      <vt:lpstr>이클립스에서 라이브러리 추가 확인</vt:lpstr>
      <vt:lpstr>pom.xml 에 추가된 라이브러리</vt:lpstr>
      <vt:lpstr>Dependency Hierarchy 확인</vt:lpstr>
      <vt:lpstr>만약 이런 기능이 없다면?</vt:lpstr>
      <vt:lpstr>10.라이브러리 오류 문제</vt:lpstr>
      <vt:lpstr>로컬 Repository 파일이 비정상</vt:lpstr>
      <vt:lpstr>구성에는 문제가 없으나 실행이 안됨</vt:lpstr>
      <vt:lpstr>비정상인 jar 선택시 하위 메뉴가 안보임</vt:lpstr>
      <vt:lpstr>이클립스 종료</vt:lpstr>
      <vt:lpstr>로컬 Repository 삭제</vt:lpstr>
      <vt:lpstr>모두 삭제 확인</vt:lpstr>
      <vt:lpstr>이클립스 실행</vt:lpstr>
      <vt:lpstr>로컬 Repository 로 다시 다운로드</vt:lpstr>
      <vt:lpstr>정상적으로 jar 파일이 인식됨</vt:lpstr>
      <vt:lpstr>아직 다운로드중...</vt:lpstr>
      <vt:lpstr>실행</vt:lpstr>
      <vt:lpstr>실행 확인</vt:lpstr>
      <vt:lpstr>11.라이브러리 인덱싱검색</vt:lpstr>
      <vt:lpstr>dependency 추가를 쉽게하기</vt:lpstr>
      <vt:lpstr>PowerPoint 프레젠테이션</vt:lpstr>
      <vt:lpstr>테스트를 위해 삭제</vt:lpstr>
      <vt:lpstr>Add</vt:lpstr>
      <vt:lpstr>검색후 버전 선택</vt:lpstr>
      <vt:lpstr>검색이 되지 않으면,</vt:lpstr>
      <vt:lpstr>Window → Show View → Other...</vt:lpstr>
      <vt:lpstr>Maven → Maven Repositories 선택</vt:lpstr>
      <vt:lpstr>Rebuild Index</vt:lpstr>
      <vt:lpstr>12.내가 만든 라이브러리 설치하기</vt:lpstr>
      <vt:lpstr>라이브러리 프로젝트 생성</vt:lpstr>
      <vt:lpstr>PowerPoint 프레젠테이션</vt:lpstr>
      <vt:lpstr>PowerPoint 프레젠테이션</vt:lpstr>
      <vt:lpstr>PowerPoint 프레젠테이션</vt:lpstr>
      <vt:lpstr>pom.xml 수정</vt:lpstr>
      <vt:lpstr>Update Project</vt:lpstr>
      <vt:lpstr>PowerPoint 프레젠테이션</vt:lpstr>
      <vt:lpstr>PowerPoint 프레젠테이션</vt:lpstr>
      <vt:lpstr>Class 소스 파일 추가</vt:lpstr>
      <vt:lpstr>Package 수정, Name 설정</vt:lpstr>
      <vt:lpstr>Class 소스 추가 확인</vt:lpstr>
      <vt:lpstr>멤버 변수, 디폴트 생성자 추가</vt:lpstr>
      <vt:lpstr>생성자  추가</vt:lpstr>
      <vt:lpstr>생성자 추가 확인</vt:lpstr>
      <vt:lpstr>PowerPoint 프레젠테이션</vt:lpstr>
      <vt:lpstr>PowerPoint 프레젠테이션</vt:lpstr>
      <vt:lpstr>Getter and Setter 함수 추가 확인</vt:lpstr>
      <vt:lpstr>toString 함수 추가</vt:lpstr>
      <vt:lpstr>PowerPoint 프레젠테이션</vt:lpstr>
      <vt:lpstr>toString 함수 추가 확인</vt:lpstr>
      <vt:lpstr>total() avg() 함수는 코딩으로 추가</vt:lpstr>
      <vt:lpstr>PowerPoint 프레젠테이션</vt:lpstr>
      <vt:lpstr>Jar file로 Export</vt:lpstr>
      <vt:lpstr>문제점</vt:lpstr>
      <vt:lpstr> 해결 방법</vt:lpstr>
      <vt:lpstr>Run As 메뉴로... (Maven이 아님)</vt:lpstr>
      <vt:lpstr>Run As → Maven install</vt:lpstr>
      <vt:lpstr>Console 창에서 확인</vt:lpstr>
      <vt:lpstr>PowerPoint 프레젠테이션</vt:lpstr>
      <vt:lpstr>탐색기를 이용하여 install 되었는지 확인</vt:lpstr>
      <vt:lpstr>로컬 저장소에 install된 라이브러리 사용</vt:lpstr>
      <vt:lpstr>검색해서 추가</vt:lpstr>
      <vt:lpstr>다른 방법으로...</vt:lpstr>
      <vt:lpstr>로컬 저장소 Rebuild Index</vt:lpstr>
      <vt:lpstr>추가할 라이브러리 확인</vt:lpstr>
      <vt:lpstr>PowerPoint 프레젠테이션</vt:lpstr>
      <vt:lpstr>검색 결과 확인</vt:lpstr>
      <vt:lpstr>PowerPoint 프레젠테이션</vt:lpstr>
      <vt:lpstr>아이콘 모양이 다른이유</vt:lpstr>
      <vt:lpstr>App.java에 추가한 라이브러리 사용</vt:lpstr>
      <vt:lpstr>PowerPoint 프레젠테이션</vt:lpstr>
      <vt:lpstr>라이브러리가 추가된 것 확인</vt:lpstr>
      <vt:lpstr>결과 확인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JunYong</dc:creator>
  <cp:lastModifiedBy>Park JunYong</cp:lastModifiedBy>
  <cp:revision>20</cp:revision>
  <dcterms:created xsi:type="dcterms:W3CDTF">2021-02-02T01:04:00Z</dcterms:created>
  <dcterms:modified xsi:type="dcterms:W3CDTF">2021-02-02T05:56:30Z</dcterms:modified>
</cp:coreProperties>
</file>